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92" r:id="rId17"/>
    <p:sldId id="269" r:id="rId18"/>
    <p:sldId id="270"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Lst>
  <p:sldSz cx="12192000" cy="6858000"/>
  <p:notesSz cx="6858000" cy="9144000"/>
  <p:embeddedFontLst>
    <p:embeddedFont>
      <p:font typeface="Maven Pro"/>
      <p:regular r:id="rId42"/>
    </p:embeddedFont>
    <p:embeddedFont>
      <p:font typeface="Nunito"/>
      <p:italic r:id="rId43"/>
    </p:embeddedFont>
    <p:embeddedFont>
      <p:font typeface="Calibri" panose="020F0502020204030204"/>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font" Target="fonts/font6.fntdata"/><Relationship Id="rId46" Type="http://schemas.openxmlformats.org/officeDocument/2006/relationships/font" Target="fonts/font5.fntdata"/><Relationship Id="rId45" Type="http://schemas.openxmlformats.org/officeDocument/2006/relationships/font" Target="fonts/font4.fntdata"/><Relationship Id="rId44" Type="http://schemas.openxmlformats.org/officeDocument/2006/relationships/font" Target="fonts/font3.fntdata"/><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0" name="Shape 290"/>
        <p:cNvGrpSpPr/>
        <p:nvPr/>
      </p:nvGrpSpPr>
      <p:grpSpPr>
        <a:xfrm>
          <a:off x="0" y="0"/>
          <a:ext cx="0" cy="0"/>
          <a:chOff x="0" y="0"/>
          <a:chExt cx="0" cy="0"/>
        </a:xfrm>
      </p:grpSpPr>
      <p:sp>
        <p:nvSpPr>
          <p:cNvPr id="291" name="Google Shape;291;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5" name="Shape 345"/>
        <p:cNvGrpSpPr/>
        <p:nvPr/>
      </p:nvGrpSpPr>
      <p:grpSpPr>
        <a:xfrm>
          <a:off x="0" y="0"/>
          <a:ext cx="0" cy="0"/>
          <a:chOff x="0" y="0"/>
          <a:chExt cx="0" cy="0"/>
        </a:xfrm>
      </p:grpSpPr>
      <p:sp>
        <p:nvSpPr>
          <p:cNvPr id="346" name="Google Shape;346;p1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7" name="Google Shape;347;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1" name="Shape 351"/>
        <p:cNvGrpSpPr/>
        <p:nvPr/>
      </p:nvGrpSpPr>
      <p:grpSpPr>
        <a:xfrm>
          <a:off x="0" y="0"/>
          <a:ext cx="0" cy="0"/>
          <a:chOff x="0" y="0"/>
          <a:chExt cx="0" cy="0"/>
        </a:xfrm>
      </p:grpSpPr>
      <p:sp>
        <p:nvSpPr>
          <p:cNvPr id="352" name="Google Shape;352;p1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3" name="Google Shape;353;p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7" name="Shape 357"/>
        <p:cNvGrpSpPr/>
        <p:nvPr/>
      </p:nvGrpSpPr>
      <p:grpSpPr>
        <a:xfrm>
          <a:off x="0" y="0"/>
          <a:ext cx="0" cy="0"/>
          <a:chOff x="0" y="0"/>
          <a:chExt cx="0" cy="0"/>
        </a:xfrm>
      </p:grpSpPr>
      <p:sp>
        <p:nvSpPr>
          <p:cNvPr id="358" name="Google Shape;358;p1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9" name="Google Shape;359;p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3" name="Shape 363"/>
        <p:cNvGrpSpPr/>
        <p:nvPr/>
      </p:nvGrpSpPr>
      <p:grpSpPr>
        <a:xfrm>
          <a:off x="0" y="0"/>
          <a:ext cx="0" cy="0"/>
          <a:chOff x="0" y="0"/>
          <a:chExt cx="0" cy="0"/>
        </a:xfrm>
      </p:grpSpPr>
      <p:sp>
        <p:nvSpPr>
          <p:cNvPr id="364" name="Google Shape;364;p1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5" name="Google Shape;365;p1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0" name="Shape 370"/>
        <p:cNvGrpSpPr/>
        <p:nvPr/>
      </p:nvGrpSpPr>
      <p:grpSpPr>
        <a:xfrm>
          <a:off x="0" y="0"/>
          <a:ext cx="0" cy="0"/>
          <a:chOff x="0" y="0"/>
          <a:chExt cx="0" cy="0"/>
        </a:xfrm>
      </p:grpSpPr>
      <p:sp>
        <p:nvSpPr>
          <p:cNvPr id="371" name="Google Shape;371;p1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2" name="Google Shape;372;p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6" name="Shape 376"/>
        <p:cNvGrpSpPr/>
        <p:nvPr/>
      </p:nvGrpSpPr>
      <p:grpSpPr>
        <a:xfrm>
          <a:off x="0" y="0"/>
          <a:ext cx="0" cy="0"/>
          <a:chOff x="0" y="0"/>
          <a:chExt cx="0" cy="0"/>
        </a:xfrm>
      </p:grpSpPr>
      <p:sp>
        <p:nvSpPr>
          <p:cNvPr id="377" name="Google Shape;377;p1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8" name="Google Shape;378;p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4" name="Shape 394"/>
        <p:cNvGrpSpPr/>
        <p:nvPr/>
      </p:nvGrpSpPr>
      <p:grpSpPr>
        <a:xfrm>
          <a:off x="0" y="0"/>
          <a:ext cx="0" cy="0"/>
          <a:chOff x="0" y="0"/>
          <a:chExt cx="0" cy="0"/>
        </a:xfrm>
      </p:grpSpPr>
      <p:sp>
        <p:nvSpPr>
          <p:cNvPr id="395" name="Google Shape;395;p1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6" name="Google Shape;396;p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0" name="Shape 400"/>
        <p:cNvGrpSpPr/>
        <p:nvPr/>
      </p:nvGrpSpPr>
      <p:grpSpPr>
        <a:xfrm>
          <a:off x="0" y="0"/>
          <a:ext cx="0" cy="0"/>
          <a:chOff x="0" y="0"/>
          <a:chExt cx="0" cy="0"/>
        </a:xfrm>
      </p:grpSpPr>
      <p:sp>
        <p:nvSpPr>
          <p:cNvPr id="401" name="Google Shape;401;p1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02" name="Google Shape;402;p1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6" name="Shape 406"/>
        <p:cNvGrpSpPr/>
        <p:nvPr/>
      </p:nvGrpSpPr>
      <p:grpSpPr>
        <a:xfrm>
          <a:off x="0" y="0"/>
          <a:ext cx="0" cy="0"/>
          <a:chOff x="0" y="0"/>
          <a:chExt cx="0" cy="0"/>
        </a:xfrm>
      </p:grpSpPr>
      <p:sp>
        <p:nvSpPr>
          <p:cNvPr id="407" name="Google Shape;407;p2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08" name="Google Shape;408;p2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2" name="Shape 412"/>
        <p:cNvGrpSpPr/>
        <p:nvPr/>
      </p:nvGrpSpPr>
      <p:grpSpPr>
        <a:xfrm>
          <a:off x="0" y="0"/>
          <a:ext cx="0" cy="0"/>
          <a:chOff x="0" y="0"/>
          <a:chExt cx="0" cy="0"/>
        </a:xfrm>
      </p:grpSpPr>
      <p:sp>
        <p:nvSpPr>
          <p:cNvPr id="413" name="Google Shape;413;p2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14" name="Google Shape;414;p2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7" name="Shape 297"/>
        <p:cNvGrpSpPr/>
        <p:nvPr/>
      </p:nvGrpSpPr>
      <p:grpSpPr>
        <a:xfrm>
          <a:off x="0" y="0"/>
          <a:ext cx="0" cy="0"/>
          <a:chOff x="0" y="0"/>
          <a:chExt cx="0" cy="0"/>
        </a:xfrm>
      </p:grpSpPr>
      <p:sp>
        <p:nvSpPr>
          <p:cNvPr id="298" name="Google Shape;298;p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9" name="Google Shape;299;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8" name="Shape 418"/>
        <p:cNvGrpSpPr/>
        <p:nvPr/>
      </p:nvGrpSpPr>
      <p:grpSpPr>
        <a:xfrm>
          <a:off x="0" y="0"/>
          <a:ext cx="0" cy="0"/>
          <a:chOff x="0" y="0"/>
          <a:chExt cx="0" cy="0"/>
        </a:xfrm>
      </p:grpSpPr>
      <p:sp>
        <p:nvSpPr>
          <p:cNvPr id="419" name="Google Shape;419;p2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20" name="Google Shape;420;p2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4" name="Shape 424"/>
        <p:cNvGrpSpPr/>
        <p:nvPr/>
      </p:nvGrpSpPr>
      <p:grpSpPr>
        <a:xfrm>
          <a:off x="0" y="0"/>
          <a:ext cx="0" cy="0"/>
          <a:chOff x="0" y="0"/>
          <a:chExt cx="0" cy="0"/>
        </a:xfrm>
      </p:grpSpPr>
      <p:sp>
        <p:nvSpPr>
          <p:cNvPr id="425" name="Google Shape;425;p2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26" name="Google Shape;426;p2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0" name="Shape 430"/>
        <p:cNvGrpSpPr/>
        <p:nvPr/>
      </p:nvGrpSpPr>
      <p:grpSpPr>
        <a:xfrm>
          <a:off x="0" y="0"/>
          <a:ext cx="0" cy="0"/>
          <a:chOff x="0" y="0"/>
          <a:chExt cx="0" cy="0"/>
        </a:xfrm>
      </p:grpSpPr>
      <p:sp>
        <p:nvSpPr>
          <p:cNvPr id="431" name="Google Shape;431;p2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2" name="Google Shape;432;p2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5" name="Shape 435"/>
        <p:cNvGrpSpPr/>
        <p:nvPr/>
      </p:nvGrpSpPr>
      <p:grpSpPr>
        <a:xfrm>
          <a:off x="0" y="0"/>
          <a:ext cx="0" cy="0"/>
          <a:chOff x="0" y="0"/>
          <a:chExt cx="0" cy="0"/>
        </a:xfrm>
      </p:grpSpPr>
      <p:sp>
        <p:nvSpPr>
          <p:cNvPr id="436" name="Google Shape;436;p2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7" name="Google Shape;437;p2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1" name="Shape 441"/>
        <p:cNvGrpSpPr/>
        <p:nvPr/>
      </p:nvGrpSpPr>
      <p:grpSpPr>
        <a:xfrm>
          <a:off x="0" y="0"/>
          <a:ext cx="0" cy="0"/>
          <a:chOff x="0" y="0"/>
          <a:chExt cx="0" cy="0"/>
        </a:xfrm>
      </p:grpSpPr>
      <p:sp>
        <p:nvSpPr>
          <p:cNvPr id="442" name="Google Shape;442;p2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43" name="Google Shape;443;p2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7" name="Shape 447"/>
        <p:cNvGrpSpPr/>
        <p:nvPr/>
      </p:nvGrpSpPr>
      <p:grpSpPr>
        <a:xfrm>
          <a:off x="0" y="0"/>
          <a:ext cx="0" cy="0"/>
          <a:chOff x="0" y="0"/>
          <a:chExt cx="0" cy="0"/>
        </a:xfrm>
      </p:grpSpPr>
      <p:sp>
        <p:nvSpPr>
          <p:cNvPr id="448" name="Google Shape;448;p2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49" name="Google Shape;449;p2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4" name="Shape 454"/>
        <p:cNvGrpSpPr/>
        <p:nvPr/>
      </p:nvGrpSpPr>
      <p:grpSpPr>
        <a:xfrm>
          <a:off x="0" y="0"/>
          <a:ext cx="0" cy="0"/>
          <a:chOff x="0" y="0"/>
          <a:chExt cx="0" cy="0"/>
        </a:xfrm>
      </p:grpSpPr>
      <p:sp>
        <p:nvSpPr>
          <p:cNvPr id="455" name="Google Shape;455;p2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56" name="Google Shape;456;p2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p3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63" name="Google Shape;463;p3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8" name="Shape 468"/>
        <p:cNvGrpSpPr/>
        <p:nvPr/>
      </p:nvGrpSpPr>
      <p:grpSpPr>
        <a:xfrm>
          <a:off x="0" y="0"/>
          <a:ext cx="0" cy="0"/>
          <a:chOff x="0" y="0"/>
          <a:chExt cx="0" cy="0"/>
        </a:xfrm>
      </p:grpSpPr>
      <p:sp>
        <p:nvSpPr>
          <p:cNvPr id="469" name="Google Shape;469;p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p3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4" name="Shape 474"/>
        <p:cNvGrpSpPr/>
        <p:nvPr/>
      </p:nvGrpSpPr>
      <p:grpSpPr>
        <a:xfrm>
          <a:off x="0" y="0"/>
          <a:ext cx="0" cy="0"/>
          <a:chOff x="0" y="0"/>
          <a:chExt cx="0" cy="0"/>
        </a:xfrm>
      </p:grpSpPr>
      <p:sp>
        <p:nvSpPr>
          <p:cNvPr id="475" name="Google Shape;475;p3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76" name="Google Shape;476;p3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5" name="Google Shape;305;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0" name="Shape 480"/>
        <p:cNvGrpSpPr/>
        <p:nvPr/>
      </p:nvGrpSpPr>
      <p:grpSpPr>
        <a:xfrm>
          <a:off x="0" y="0"/>
          <a:ext cx="0" cy="0"/>
          <a:chOff x="0" y="0"/>
          <a:chExt cx="0" cy="0"/>
        </a:xfrm>
      </p:grpSpPr>
      <p:sp>
        <p:nvSpPr>
          <p:cNvPr id="481" name="Google Shape;481;p3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82" name="Google Shape;482;p3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6" name="Shape 486"/>
        <p:cNvGrpSpPr/>
        <p:nvPr/>
      </p:nvGrpSpPr>
      <p:grpSpPr>
        <a:xfrm>
          <a:off x="0" y="0"/>
          <a:ext cx="0" cy="0"/>
          <a:chOff x="0" y="0"/>
          <a:chExt cx="0" cy="0"/>
        </a:xfrm>
      </p:grpSpPr>
      <p:sp>
        <p:nvSpPr>
          <p:cNvPr id="487" name="Google Shape;487;p3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88" name="Google Shape;488;p3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5" name="Shape 495"/>
        <p:cNvGrpSpPr/>
        <p:nvPr/>
      </p:nvGrpSpPr>
      <p:grpSpPr>
        <a:xfrm>
          <a:off x="0" y="0"/>
          <a:ext cx="0" cy="0"/>
          <a:chOff x="0" y="0"/>
          <a:chExt cx="0" cy="0"/>
        </a:xfrm>
      </p:grpSpPr>
      <p:sp>
        <p:nvSpPr>
          <p:cNvPr id="496" name="Google Shape;496;p3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97" name="Google Shape;497;p3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1" name="Shape 501"/>
        <p:cNvGrpSpPr/>
        <p:nvPr/>
      </p:nvGrpSpPr>
      <p:grpSpPr>
        <a:xfrm>
          <a:off x="0" y="0"/>
          <a:ext cx="0" cy="0"/>
          <a:chOff x="0" y="0"/>
          <a:chExt cx="0" cy="0"/>
        </a:xfrm>
      </p:grpSpPr>
      <p:sp>
        <p:nvSpPr>
          <p:cNvPr id="502" name="Google Shape;502;p3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03" name="Google Shape;503;p3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7" name="Shape 507"/>
        <p:cNvGrpSpPr/>
        <p:nvPr/>
      </p:nvGrpSpPr>
      <p:grpSpPr>
        <a:xfrm>
          <a:off x="0" y="0"/>
          <a:ext cx="0" cy="0"/>
          <a:chOff x="0" y="0"/>
          <a:chExt cx="0" cy="0"/>
        </a:xfrm>
      </p:grpSpPr>
      <p:sp>
        <p:nvSpPr>
          <p:cNvPr id="508" name="Google Shape;508;p3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09" name="Google Shape;509;p3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9" name="Shape 309"/>
        <p:cNvGrpSpPr/>
        <p:nvPr/>
      </p:nvGrpSpPr>
      <p:grpSpPr>
        <a:xfrm>
          <a:off x="0" y="0"/>
          <a:ext cx="0" cy="0"/>
          <a:chOff x="0" y="0"/>
          <a:chExt cx="0" cy="0"/>
        </a:xfrm>
      </p:grpSpPr>
      <p:sp>
        <p:nvSpPr>
          <p:cNvPr id="310" name="Google Shape;310;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5" name="Shape 315"/>
        <p:cNvGrpSpPr/>
        <p:nvPr/>
      </p:nvGrpSpPr>
      <p:grpSpPr>
        <a:xfrm>
          <a:off x="0" y="0"/>
          <a:ext cx="0" cy="0"/>
          <a:chOff x="0" y="0"/>
          <a:chExt cx="0" cy="0"/>
        </a:xfrm>
      </p:grpSpPr>
      <p:sp>
        <p:nvSpPr>
          <p:cNvPr id="316" name="Google Shape;316;p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7" name="Google Shape;317;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1" name="Shape 321"/>
        <p:cNvGrpSpPr/>
        <p:nvPr/>
      </p:nvGrpSpPr>
      <p:grpSpPr>
        <a:xfrm>
          <a:off x="0" y="0"/>
          <a:ext cx="0" cy="0"/>
          <a:chOff x="0" y="0"/>
          <a:chExt cx="0" cy="0"/>
        </a:xfrm>
      </p:grpSpPr>
      <p:sp>
        <p:nvSpPr>
          <p:cNvPr id="322" name="Google Shape;322;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p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9" name="Google Shape;329;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3" name="Shape 333"/>
        <p:cNvGrpSpPr/>
        <p:nvPr/>
      </p:nvGrpSpPr>
      <p:grpSpPr>
        <a:xfrm>
          <a:off x="0" y="0"/>
          <a:ext cx="0" cy="0"/>
          <a:chOff x="0" y="0"/>
          <a:chExt cx="0" cy="0"/>
        </a:xfrm>
      </p:grpSpPr>
      <p:sp>
        <p:nvSpPr>
          <p:cNvPr id="334" name="Google Shape;334;p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5" name="Google Shape;335;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9" name="Shape 339"/>
        <p:cNvGrpSpPr/>
        <p:nvPr/>
      </p:nvGrpSpPr>
      <p:grpSpPr>
        <a:xfrm>
          <a:off x="0" y="0"/>
          <a:ext cx="0" cy="0"/>
          <a:chOff x="0" y="0"/>
          <a:chExt cx="0" cy="0"/>
        </a:xfrm>
      </p:grpSpPr>
      <p:sp>
        <p:nvSpPr>
          <p:cNvPr id="340" name="Google Shape;340;p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1" name="Google Shape;341;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accent3"/>
        </a:solidFill>
        <a:effectLst/>
      </p:bgPr>
    </p:bg>
    <p:spTree>
      <p:nvGrpSpPr>
        <p:cNvPr id="13" name="Shape 13"/>
        <p:cNvGrpSpPr/>
        <p:nvPr/>
      </p:nvGrpSpPr>
      <p:grpSpPr>
        <a:xfrm>
          <a:off x="0" y="0"/>
          <a:ext cx="0" cy="0"/>
          <a:chOff x="0" y="0"/>
          <a:chExt cx="0" cy="0"/>
        </a:xfrm>
      </p:grpSpPr>
      <p:grpSp>
        <p:nvGrpSpPr>
          <p:cNvPr id="14" name="Google Shape;14;gad9d403f37_1_935"/>
          <p:cNvGrpSpPr/>
          <p:nvPr/>
        </p:nvGrpSpPr>
        <p:grpSpPr>
          <a:xfrm>
            <a:off x="9790426" y="4546120"/>
            <a:ext cx="2255173" cy="2310006"/>
            <a:chOff x="7343003" y="3409675"/>
            <a:chExt cx="1691422" cy="1732548"/>
          </a:xfrm>
        </p:grpSpPr>
        <p:grpSp>
          <p:nvGrpSpPr>
            <p:cNvPr id="15" name="Google Shape;15;gad9d403f37_1_935"/>
            <p:cNvGrpSpPr/>
            <p:nvPr/>
          </p:nvGrpSpPr>
          <p:grpSpPr>
            <a:xfrm>
              <a:off x="7343003" y="4453711"/>
              <a:ext cx="316800" cy="688513"/>
              <a:chOff x="7343003" y="4453711"/>
              <a:chExt cx="316800" cy="688513"/>
            </a:xfrm>
          </p:grpSpPr>
          <p:sp>
            <p:nvSpPr>
              <p:cNvPr id="16" name="Google Shape;16;gad9d403f37_1_935"/>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7" name="Google Shape;17;gad9d403f37_1_935"/>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8" name="Google Shape;18;gad9d403f37_1_935"/>
            <p:cNvGrpSpPr/>
            <p:nvPr/>
          </p:nvGrpSpPr>
          <p:grpSpPr>
            <a:xfrm>
              <a:off x="7801210" y="4105700"/>
              <a:ext cx="316800" cy="1036523"/>
              <a:chOff x="7801210" y="4105700"/>
              <a:chExt cx="316800" cy="1036523"/>
            </a:xfrm>
          </p:grpSpPr>
          <p:sp>
            <p:nvSpPr>
              <p:cNvPr id="19" name="Google Shape;19;gad9d403f37_1_935"/>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0" name="Google Shape;20;gad9d403f37_1_935"/>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1" name="Google Shape;21;gad9d403f37_1_935"/>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22" name="Google Shape;22;gad9d403f37_1_935"/>
            <p:cNvGrpSpPr/>
            <p:nvPr/>
          </p:nvGrpSpPr>
          <p:grpSpPr>
            <a:xfrm>
              <a:off x="8259418" y="3757688"/>
              <a:ext cx="316800" cy="1384535"/>
              <a:chOff x="8259418" y="3757688"/>
              <a:chExt cx="316800" cy="1384535"/>
            </a:xfrm>
          </p:grpSpPr>
          <p:sp>
            <p:nvSpPr>
              <p:cNvPr id="23" name="Google Shape;23;gad9d403f37_1_935"/>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4" name="Google Shape;24;gad9d403f37_1_935"/>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5" name="Google Shape;25;gad9d403f37_1_935"/>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6" name="Google Shape;26;gad9d403f37_1_935"/>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27" name="Google Shape;27;gad9d403f37_1_935"/>
            <p:cNvGrpSpPr/>
            <p:nvPr/>
          </p:nvGrpSpPr>
          <p:grpSpPr>
            <a:xfrm>
              <a:off x="8717625" y="3409675"/>
              <a:ext cx="316800" cy="1732548"/>
              <a:chOff x="8717625" y="3409675"/>
              <a:chExt cx="316800" cy="1732548"/>
            </a:xfrm>
          </p:grpSpPr>
          <p:sp>
            <p:nvSpPr>
              <p:cNvPr id="28" name="Google Shape;28;gad9d403f37_1_935"/>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9" name="Google Shape;29;gad9d403f37_1_935"/>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0" name="Google Shape;30;gad9d403f37_1_935"/>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1" name="Google Shape;31;gad9d403f37_1_935"/>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2" name="Google Shape;32;gad9d403f37_1_935"/>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grpSp>
        <p:nvGrpSpPr>
          <p:cNvPr id="33" name="Google Shape;33;gad9d403f37_1_935"/>
          <p:cNvGrpSpPr/>
          <p:nvPr/>
        </p:nvGrpSpPr>
        <p:grpSpPr>
          <a:xfrm>
            <a:off x="6724502" y="0"/>
            <a:ext cx="5085303" cy="5118675"/>
            <a:chOff x="5043503" y="0"/>
            <a:chExt cx="3814072" cy="3839102"/>
          </a:xfrm>
        </p:grpSpPr>
        <p:sp>
          <p:nvSpPr>
            <p:cNvPr id="34" name="Google Shape;34;gad9d403f37_1_935"/>
            <p:cNvSpPr/>
            <p:nvPr/>
          </p:nvSpPr>
          <p:spPr>
            <a:xfrm>
              <a:off x="8460975" y="1817775"/>
              <a:ext cx="396600" cy="39660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5" name="Google Shape;35;gad9d403f37_1_935"/>
            <p:cNvSpPr/>
            <p:nvPr/>
          </p:nvSpPr>
          <p:spPr>
            <a:xfrm rot="-9830444">
              <a:off x="6469759" y="3480728"/>
              <a:ext cx="320148" cy="320148"/>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36" name="Google Shape;36;gad9d403f37_1_935"/>
            <p:cNvGrpSpPr/>
            <p:nvPr/>
          </p:nvGrpSpPr>
          <p:grpSpPr>
            <a:xfrm>
              <a:off x="7647812" y="2704283"/>
              <a:ext cx="635219" cy="635219"/>
              <a:chOff x="6725724" y="2701260"/>
              <a:chExt cx="1208101" cy="1208100"/>
            </a:xfrm>
          </p:grpSpPr>
          <p:sp>
            <p:nvSpPr>
              <p:cNvPr id="37" name="Google Shape;37;gad9d403f37_1_935"/>
              <p:cNvSpPr/>
              <p:nvPr/>
            </p:nvSpPr>
            <p:spPr>
              <a:xfrm rot="5400000">
                <a:off x="6725725" y="2701260"/>
                <a:ext cx="1208100" cy="120810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8" name="Google Shape;38;gad9d403f37_1_935"/>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9" name="Google Shape;39;gad9d403f37_1_935"/>
              <p:cNvSpPr/>
              <p:nvPr/>
            </p:nvSpPr>
            <p:spPr>
              <a:xfrm rot="5400000">
                <a:off x="6954988" y="2930398"/>
                <a:ext cx="749700" cy="74970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40" name="Google Shape;40;gad9d403f37_1_935"/>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41" name="Google Shape;41;gad9d403f37_1_935"/>
            <p:cNvGrpSpPr/>
            <p:nvPr/>
          </p:nvGrpSpPr>
          <p:grpSpPr>
            <a:xfrm>
              <a:off x="7952720" y="179238"/>
              <a:ext cx="873165" cy="873003"/>
              <a:chOff x="7754428" y="208725"/>
              <a:chExt cx="541800" cy="541800"/>
            </a:xfrm>
          </p:grpSpPr>
          <p:sp>
            <p:nvSpPr>
              <p:cNvPr id="42" name="Google Shape;42;gad9d403f37_1_935"/>
              <p:cNvSpPr/>
              <p:nvPr/>
            </p:nvSpPr>
            <p:spPr>
              <a:xfrm rot="-8647347">
                <a:off x="7831319" y="285616"/>
                <a:ext cx="388018" cy="388018"/>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43" name="Google Shape;43;gad9d403f37_1_935"/>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44" name="Google Shape;44;gad9d403f37_1_935"/>
            <p:cNvSpPr/>
            <p:nvPr/>
          </p:nvSpPr>
          <p:spPr>
            <a:xfrm>
              <a:off x="5399840" y="356365"/>
              <a:ext cx="2577000" cy="257700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45" name="Google Shape;45;gad9d403f37_1_935"/>
            <p:cNvSpPr/>
            <p:nvPr/>
          </p:nvSpPr>
          <p:spPr>
            <a:xfrm rot="2043858">
              <a:off x="5503813" y="460310"/>
              <a:ext cx="2369480" cy="236948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46" name="Google Shape;46;gad9d403f37_1_935"/>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47" name="Google Shape;47;gad9d403f37_1_935"/>
            <p:cNvSpPr/>
            <p:nvPr/>
          </p:nvSpPr>
          <p:spPr>
            <a:xfrm rot="2044777">
              <a:off x="5911449" y="867729"/>
              <a:ext cx="1554223" cy="1554223"/>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48" name="Google Shape;48;gad9d403f37_1_935"/>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49" name="Google Shape;49;gad9d403f37_1_935"/>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50" name="Google Shape;50;gad9d403f37_1_935"/>
          <p:cNvSpPr txBox="1"/>
          <p:nvPr>
            <p:ph type="ctrTitle"/>
          </p:nvPr>
        </p:nvSpPr>
        <p:spPr>
          <a:xfrm>
            <a:off x="1098667" y="2151750"/>
            <a:ext cx="5673900" cy="24972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1" name="Google Shape;51;gad9d403f37_1_935"/>
          <p:cNvSpPr txBox="1"/>
          <p:nvPr>
            <p:ph type="subTitle" idx="1"/>
          </p:nvPr>
        </p:nvSpPr>
        <p:spPr>
          <a:xfrm>
            <a:off x="1098667" y="4795067"/>
            <a:ext cx="5673900" cy="9273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52" name="Google Shape;52;gad9d403f37_1_935"/>
          <p:cNvSpPr txBox="1"/>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45" name="Shape 145"/>
        <p:cNvGrpSpPr/>
        <p:nvPr/>
      </p:nvGrpSpPr>
      <p:grpSpPr>
        <a:xfrm>
          <a:off x="0" y="0"/>
          <a:ext cx="0" cy="0"/>
          <a:chOff x="0" y="0"/>
          <a:chExt cx="0" cy="0"/>
        </a:xfrm>
      </p:grpSpPr>
      <p:grpSp>
        <p:nvGrpSpPr>
          <p:cNvPr id="146" name="Google Shape;146;gad9d403f37_1_1067"/>
          <p:cNvGrpSpPr/>
          <p:nvPr/>
        </p:nvGrpSpPr>
        <p:grpSpPr>
          <a:xfrm>
            <a:off x="69" y="5465463"/>
            <a:ext cx="12191743" cy="1392365"/>
            <a:chOff x="52" y="4099200"/>
            <a:chExt cx="9144036" cy="1044300"/>
          </a:xfrm>
        </p:grpSpPr>
        <p:grpSp>
          <p:nvGrpSpPr>
            <p:cNvPr id="147" name="Google Shape;147;gad9d403f37_1_1067"/>
            <p:cNvGrpSpPr/>
            <p:nvPr/>
          </p:nvGrpSpPr>
          <p:grpSpPr>
            <a:xfrm>
              <a:off x="52" y="4309200"/>
              <a:ext cx="231622" cy="834300"/>
              <a:chOff x="2688737" y="4301380"/>
              <a:chExt cx="231900" cy="834300"/>
            </a:xfrm>
          </p:grpSpPr>
          <p:sp>
            <p:nvSpPr>
              <p:cNvPr id="148" name="Google Shape;148;gad9d403f37_1_1067"/>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9" name="Google Shape;149;gad9d403f37_1_1067"/>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50" name="Google Shape;150;gad9d403f37_1_1067"/>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51" name="Google Shape;151;gad9d403f37_1_1067"/>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52" name="Google Shape;152;gad9d403f37_1_1067"/>
            <p:cNvGrpSpPr/>
            <p:nvPr/>
          </p:nvGrpSpPr>
          <p:grpSpPr>
            <a:xfrm>
              <a:off x="371406" y="4099200"/>
              <a:ext cx="231622" cy="1044300"/>
              <a:chOff x="2688737" y="4091380"/>
              <a:chExt cx="231900" cy="1044300"/>
            </a:xfrm>
          </p:grpSpPr>
          <p:sp>
            <p:nvSpPr>
              <p:cNvPr id="153" name="Google Shape;153;gad9d403f37_1_1067"/>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54" name="Google Shape;154;gad9d403f37_1_1067"/>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55" name="Google Shape;155;gad9d403f37_1_1067"/>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56" name="Google Shape;156;gad9d403f37_1_1067"/>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57" name="Google Shape;157;gad9d403f37_1_1067"/>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58" name="Google Shape;158;gad9d403f37_1_1067"/>
            <p:cNvGrpSpPr/>
            <p:nvPr/>
          </p:nvGrpSpPr>
          <p:grpSpPr>
            <a:xfrm>
              <a:off x="742761" y="4309200"/>
              <a:ext cx="231622" cy="834300"/>
              <a:chOff x="2688737" y="4301380"/>
              <a:chExt cx="231900" cy="834300"/>
            </a:xfrm>
          </p:grpSpPr>
          <p:sp>
            <p:nvSpPr>
              <p:cNvPr id="159" name="Google Shape;159;gad9d403f37_1_1067"/>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60" name="Google Shape;160;gad9d403f37_1_1067"/>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61" name="Google Shape;161;gad9d403f37_1_1067"/>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62" name="Google Shape;162;gad9d403f37_1_1067"/>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63" name="Google Shape;163;gad9d403f37_1_1067"/>
            <p:cNvGrpSpPr/>
            <p:nvPr/>
          </p:nvGrpSpPr>
          <p:grpSpPr>
            <a:xfrm>
              <a:off x="1114115" y="4518900"/>
              <a:ext cx="231622" cy="624600"/>
              <a:chOff x="2688737" y="4511080"/>
              <a:chExt cx="231900" cy="624600"/>
            </a:xfrm>
          </p:grpSpPr>
          <p:sp>
            <p:nvSpPr>
              <p:cNvPr id="164" name="Google Shape;164;gad9d403f37_1_1067"/>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65" name="Google Shape;165;gad9d403f37_1_1067"/>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66" name="Google Shape;166;gad9d403f37_1_1067"/>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67" name="Google Shape;167;gad9d403f37_1_1067"/>
            <p:cNvGrpSpPr/>
            <p:nvPr/>
          </p:nvGrpSpPr>
          <p:grpSpPr>
            <a:xfrm>
              <a:off x="1856753" y="4099200"/>
              <a:ext cx="231600" cy="1044300"/>
              <a:chOff x="1856753" y="4099200"/>
              <a:chExt cx="231600" cy="1044300"/>
            </a:xfrm>
          </p:grpSpPr>
          <p:sp>
            <p:nvSpPr>
              <p:cNvPr id="168" name="Google Shape;168;gad9d403f37_1_1067"/>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69" name="Google Shape;169;gad9d403f37_1_1067"/>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70" name="Google Shape;170;gad9d403f37_1_1067"/>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71" name="Google Shape;171;gad9d403f37_1_1067"/>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72" name="Google Shape;172;gad9d403f37_1_1067"/>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73" name="Google Shape;173;gad9d403f37_1_1067"/>
            <p:cNvGrpSpPr/>
            <p:nvPr/>
          </p:nvGrpSpPr>
          <p:grpSpPr>
            <a:xfrm>
              <a:off x="2228107" y="4309200"/>
              <a:ext cx="231600" cy="834300"/>
              <a:chOff x="2228107" y="4309200"/>
              <a:chExt cx="231600" cy="834300"/>
            </a:xfrm>
          </p:grpSpPr>
          <p:sp>
            <p:nvSpPr>
              <p:cNvPr id="174" name="Google Shape;174;gad9d403f37_1_1067"/>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75" name="Google Shape;175;gad9d403f37_1_1067"/>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76" name="Google Shape;176;gad9d403f37_1_1067"/>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77" name="Google Shape;177;gad9d403f37_1_1067"/>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78" name="Google Shape;178;gad9d403f37_1_1067"/>
            <p:cNvGrpSpPr/>
            <p:nvPr/>
          </p:nvGrpSpPr>
          <p:grpSpPr>
            <a:xfrm>
              <a:off x="2599462" y="4518900"/>
              <a:ext cx="231600" cy="624600"/>
              <a:chOff x="2599462" y="4518900"/>
              <a:chExt cx="231600" cy="624600"/>
            </a:xfrm>
          </p:grpSpPr>
          <p:sp>
            <p:nvSpPr>
              <p:cNvPr id="179" name="Google Shape;179;gad9d403f37_1_1067"/>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80" name="Google Shape;180;gad9d403f37_1_1067"/>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81" name="Google Shape;181;gad9d403f37_1_1067"/>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82" name="Google Shape;182;gad9d403f37_1_1067"/>
            <p:cNvGrpSpPr/>
            <p:nvPr/>
          </p:nvGrpSpPr>
          <p:grpSpPr>
            <a:xfrm>
              <a:off x="3342171" y="4099200"/>
              <a:ext cx="231600" cy="1044300"/>
              <a:chOff x="3342171" y="4099200"/>
              <a:chExt cx="231600" cy="1044300"/>
            </a:xfrm>
          </p:grpSpPr>
          <p:sp>
            <p:nvSpPr>
              <p:cNvPr id="183" name="Google Shape;183;gad9d403f37_1_1067"/>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84" name="Google Shape;184;gad9d403f37_1_1067"/>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85" name="Google Shape;185;gad9d403f37_1_1067"/>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86" name="Google Shape;186;gad9d403f37_1_1067"/>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87" name="Google Shape;187;gad9d403f37_1_1067"/>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88" name="Google Shape;188;gad9d403f37_1_1067"/>
            <p:cNvGrpSpPr/>
            <p:nvPr/>
          </p:nvGrpSpPr>
          <p:grpSpPr>
            <a:xfrm>
              <a:off x="3713525" y="4309200"/>
              <a:ext cx="231600" cy="834300"/>
              <a:chOff x="3713525" y="4309200"/>
              <a:chExt cx="231600" cy="834300"/>
            </a:xfrm>
          </p:grpSpPr>
          <p:sp>
            <p:nvSpPr>
              <p:cNvPr id="189" name="Google Shape;189;gad9d403f37_1_1067"/>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90" name="Google Shape;190;gad9d403f37_1_1067"/>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91" name="Google Shape;191;gad9d403f37_1_1067"/>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92" name="Google Shape;192;gad9d403f37_1_1067"/>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93" name="Google Shape;193;gad9d403f37_1_1067"/>
            <p:cNvGrpSpPr/>
            <p:nvPr/>
          </p:nvGrpSpPr>
          <p:grpSpPr>
            <a:xfrm>
              <a:off x="1485398" y="4309200"/>
              <a:ext cx="231600" cy="834300"/>
              <a:chOff x="1485398" y="4309200"/>
              <a:chExt cx="231600" cy="834300"/>
            </a:xfrm>
          </p:grpSpPr>
          <p:sp>
            <p:nvSpPr>
              <p:cNvPr id="194" name="Google Shape;194;gad9d403f37_1_1067"/>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95" name="Google Shape;195;gad9d403f37_1_1067"/>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96" name="Google Shape;196;gad9d403f37_1_1067"/>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97" name="Google Shape;197;gad9d403f37_1_1067"/>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98" name="Google Shape;198;gad9d403f37_1_1067"/>
            <p:cNvGrpSpPr/>
            <p:nvPr/>
          </p:nvGrpSpPr>
          <p:grpSpPr>
            <a:xfrm>
              <a:off x="4084879" y="4518900"/>
              <a:ext cx="231600" cy="624600"/>
              <a:chOff x="4084879" y="4518900"/>
              <a:chExt cx="231600" cy="624600"/>
            </a:xfrm>
          </p:grpSpPr>
          <p:sp>
            <p:nvSpPr>
              <p:cNvPr id="199" name="Google Shape;199;gad9d403f37_1_1067"/>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00" name="Google Shape;200;gad9d403f37_1_1067"/>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01" name="Google Shape;201;gad9d403f37_1_1067"/>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202" name="Google Shape;202;gad9d403f37_1_1067"/>
            <p:cNvGrpSpPr/>
            <p:nvPr/>
          </p:nvGrpSpPr>
          <p:grpSpPr>
            <a:xfrm>
              <a:off x="2970816" y="4309200"/>
              <a:ext cx="231600" cy="834300"/>
              <a:chOff x="2970816" y="4309200"/>
              <a:chExt cx="231600" cy="834300"/>
            </a:xfrm>
          </p:grpSpPr>
          <p:sp>
            <p:nvSpPr>
              <p:cNvPr id="203" name="Google Shape;203;gad9d403f37_1_1067"/>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04" name="Google Shape;204;gad9d403f37_1_1067"/>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05" name="Google Shape;205;gad9d403f37_1_1067"/>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06" name="Google Shape;206;gad9d403f37_1_1067"/>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207" name="Google Shape;207;gad9d403f37_1_1067"/>
            <p:cNvGrpSpPr/>
            <p:nvPr/>
          </p:nvGrpSpPr>
          <p:grpSpPr>
            <a:xfrm>
              <a:off x="4456234" y="4309200"/>
              <a:ext cx="231600" cy="834300"/>
              <a:chOff x="4456234" y="4309200"/>
              <a:chExt cx="231600" cy="834300"/>
            </a:xfrm>
          </p:grpSpPr>
          <p:sp>
            <p:nvSpPr>
              <p:cNvPr id="208" name="Google Shape;208;gad9d403f37_1_1067"/>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09" name="Google Shape;209;gad9d403f37_1_1067"/>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10" name="Google Shape;210;gad9d403f37_1_1067"/>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11" name="Google Shape;211;gad9d403f37_1_1067"/>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212" name="Google Shape;212;gad9d403f37_1_1067"/>
            <p:cNvGrpSpPr/>
            <p:nvPr/>
          </p:nvGrpSpPr>
          <p:grpSpPr>
            <a:xfrm>
              <a:off x="4827588" y="4099200"/>
              <a:ext cx="231600" cy="1044300"/>
              <a:chOff x="4827588" y="4099200"/>
              <a:chExt cx="231600" cy="1044300"/>
            </a:xfrm>
          </p:grpSpPr>
          <p:sp>
            <p:nvSpPr>
              <p:cNvPr id="213" name="Google Shape;213;gad9d403f37_1_1067"/>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14" name="Google Shape;214;gad9d403f37_1_1067"/>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15" name="Google Shape;215;gad9d403f37_1_1067"/>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16" name="Google Shape;216;gad9d403f37_1_1067"/>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17" name="Google Shape;217;gad9d403f37_1_1067"/>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218" name="Google Shape;218;gad9d403f37_1_1067"/>
            <p:cNvGrpSpPr/>
            <p:nvPr/>
          </p:nvGrpSpPr>
          <p:grpSpPr>
            <a:xfrm>
              <a:off x="5198943" y="4309200"/>
              <a:ext cx="231600" cy="834300"/>
              <a:chOff x="5198943" y="4309200"/>
              <a:chExt cx="231600" cy="834300"/>
            </a:xfrm>
          </p:grpSpPr>
          <p:sp>
            <p:nvSpPr>
              <p:cNvPr id="219" name="Google Shape;219;gad9d403f37_1_1067"/>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20" name="Google Shape;220;gad9d403f37_1_1067"/>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21" name="Google Shape;221;gad9d403f37_1_1067"/>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22" name="Google Shape;222;gad9d403f37_1_1067"/>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223" name="Google Shape;223;gad9d403f37_1_1067"/>
            <p:cNvGrpSpPr/>
            <p:nvPr/>
          </p:nvGrpSpPr>
          <p:grpSpPr>
            <a:xfrm>
              <a:off x="5570297" y="4518900"/>
              <a:ext cx="231600" cy="624600"/>
              <a:chOff x="5570297" y="4518900"/>
              <a:chExt cx="231600" cy="624600"/>
            </a:xfrm>
          </p:grpSpPr>
          <p:sp>
            <p:nvSpPr>
              <p:cNvPr id="224" name="Google Shape;224;gad9d403f37_1_1067"/>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25" name="Google Shape;225;gad9d403f37_1_1067"/>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26" name="Google Shape;226;gad9d403f37_1_1067"/>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227" name="Google Shape;227;gad9d403f37_1_1067"/>
            <p:cNvGrpSpPr/>
            <p:nvPr/>
          </p:nvGrpSpPr>
          <p:grpSpPr>
            <a:xfrm>
              <a:off x="5941652" y="4309200"/>
              <a:ext cx="231600" cy="834300"/>
              <a:chOff x="5941652" y="4309200"/>
              <a:chExt cx="231600" cy="834300"/>
            </a:xfrm>
          </p:grpSpPr>
          <p:sp>
            <p:nvSpPr>
              <p:cNvPr id="228" name="Google Shape;228;gad9d403f37_1_1067"/>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29" name="Google Shape;229;gad9d403f37_1_1067"/>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30" name="Google Shape;230;gad9d403f37_1_1067"/>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31" name="Google Shape;231;gad9d403f37_1_1067"/>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232" name="Google Shape;232;gad9d403f37_1_1067"/>
            <p:cNvGrpSpPr/>
            <p:nvPr/>
          </p:nvGrpSpPr>
          <p:grpSpPr>
            <a:xfrm>
              <a:off x="6313006" y="4099200"/>
              <a:ext cx="231600" cy="1044300"/>
              <a:chOff x="6313006" y="4099200"/>
              <a:chExt cx="231600" cy="1044300"/>
            </a:xfrm>
          </p:grpSpPr>
          <p:sp>
            <p:nvSpPr>
              <p:cNvPr id="233" name="Google Shape;233;gad9d403f37_1_1067"/>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34" name="Google Shape;234;gad9d403f37_1_1067"/>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35" name="Google Shape;235;gad9d403f37_1_1067"/>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36" name="Google Shape;236;gad9d403f37_1_1067"/>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37" name="Google Shape;237;gad9d403f37_1_1067"/>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238" name="Google Shape;238;gad9d403f37_1_1067"/>
            <p:cNvGrpSpPr/>
            <p:nvPr/>
          </p:nvGrpSpPr>
          <p:grpSpPr>
            <a:xfrm>
              <a:off x="6684361" y="4309200"/>
              <a:ext cx="231600" cy="834300"/>
              <a:chOff x="6684361" y="4309200"/>
              <a:chExt cx="231600" cy="834300"/>
            </a:xfrm>
          </p:grpSpPr>
          <p:sp>
            <p:nvSpPr>
              <p:cNvPr id="239" name="Google Shape;239;gad9d403f37_1_1067"/>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40" name="Google Shape;240;gad9d403f37_1_1067"/>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41" name="Google Shape;241;gad9d403f37_1_1067"/>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42" name="Google Shape;242;gad9d403f37_1_1067"/>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243" name="Google Shape;243;gad9d403f37_1_1067"/>
            <p:cNvGrpSpPr/>
            <p:nvPr/>
          </p:nvGrpSpPr>
          <p:grpSpPr>
            <a:xfrm>
              <a:off x="7055715" y="4518900"/>
              <a:ext cx="231600" cy="624600"/>
              <a:chOff x="7055715" y="4518900"/>
              <a:chExt cx="231600" cy="624600"/>
            </a:xfrm>
          </p:grpSpPr>
          <p:sp>
            <p:nvSpPr>
              <p:cNvPr id="244" name="Google Shape;244;gad9d403f37_1_1067"/>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45" name="Google Shape;245;gad9d403f37_1_1067"/>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46" name="Google Shape;246;gad9d403f37_1_1067"/>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247" name="Google Shape;247;gad9d403f37_1_1067"/>
            <p:cNvGrpSpPr/>
            <p:nvPr/>
          </p:nvGrpSpPr>
          <p:grpSpPr>
            <a:xfrm>
              <a:off x="7798424" y="4099200"/>
              <a:ext cx="231600" cy="1044300"/>
              <a:chOff x="7798424" y="4099200"/>
              <a:chExt cx="231600" cy="1044300"/>
            </a:xfrm>
          </p:grpSpPr>
          <p:sp>
            <p:nvSpPr>
              <p:cNvPr id="248" name="Google Shape;248;gad9d403f37_1_1067"/>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49" name="Google Shape;249;gad9d403f37_1_1067"/>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50" name="Google Shape;250;gad9d403f37_1_1067"/>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51" name="Google Shape;251;gad9d403f37_1_1067"/>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52" name="Google Shape;252;gad9d403f37_1_1067"/>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253" name="Google Shape;253;gad9d403f37_1_1067"/>
            <p:cNvGrpSpPr/>
            <p:nvPr/>
          </p:nvGrpSpPr>
          <p:grpSpPr>
            <a:xfrm>
              <a:off x="8169779" y="4309200"/>
              <a:ext cx="231600" cy="834300"/>
              <a:chOff x="8169779" y="4309200"/>
              <a:chExt cx="231600" cy="834300"/>
            </a:xfrm>
          </p:grpSpPr>
          <p:sp>
            <p:nvSpPr>
              <p:cNvPr id="254" name="Google Shape;254;gad9d403f37_1_1067"/>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55" name="Google Shape;255;gad9d403f37_1_1067"/>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56" name="Google Shape;256;gad9d403f37_1_1067"/>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57" name="Google Shape;257;gad9d403f37_1_1067"/>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258" name="Google Shape;258;gad9d403f37_1_1067"/>
            <p:cNvGrpSpPr/>
            <p:nvPr/>
          </p:nvGrpSpPr>
          <p:grpSpPr>
            <a:xfrm>
              <a:off x="7427070" y="4309200"/>
              <a:ext cx="231600" cy="834300"/>
              <a:chOff x="7427070" y="4309200"/>
              <a:chExt cx="231600" cy="834300"/>
            </a:xfrm>
          </p:grpSpPr>
          <p:sp>
            <p:nvSpPr>
              <p:cNvPr id="259" name="Google Shape;259;gad9d403f37_1_1067"/>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60" name="Google Shape;260;gad9d403f37_1_1067"/>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61" name="Google Shape;261;gad9d403f37_1_1067"/>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62" name="Google Shape;262;gad9d403f37_1_1067"/>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263" name="Google Shape;263;gad9d403f37_1_1067"/>
            <p:cNvGrpSpPr/>
            <p:nvPr/>
          </p:nvGrpSpPr>
          <p:grpSpPr>
            <a:xfrm>
              <a:off x="8541133" y="4518900"/>
              <a:ext cx="231600" cy="624600"/>
              <a:chOff x="8541133" y="4518900"/>
              <a:chExt cx="231600" cy="624600"/>
            </a:xfrm>
          </p:grpSpPr>
          <p:sp>
            <p:nvSpPr>
              <p:cNvPr id="264" name="Google Shape;264;gad9d403f37_1_1067"/>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65" name="Google Shape;265;gad9d403f37_1_1067"/>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66" name="Google Shape;266;gad9d403f37_1_1067"/>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267" name="Google Shape;267;gad9d403f37_1_1067"/>
            <p:cNvGrpSpPr/>
            <p:nvPr/>
          </p:nvGrpSpPr>
          <p:grpSpPr>
            <a:xfrm>
              <a:off x="8912488" y="4309200"/>
              <a:ext cx="231600" cy="834300"/>
              <a:chOff x="8912488" y="4309200"/>
              <a:chExt cx="231600" cy="834300"/>
            </a:xfrm>
          </p:grpSpPr>
          <p:sp>
            <p:nvSpPr>
              <p:cNvPr id="268" name="Google Shape;268;gad9d403f37_1_1067"/>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69" name="Google Shape;269;gad9d403f37_1_1067"/>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70" name="Google Shape;270;gad9d403f37_1_1067"/>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71" name="Google Shape;271;gad9d403f37_1_1067"/>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sp>
        <p:nvSpPr>
          <p:cNvPr id="272" name="Google Shape;272;gad9d403f37_1_1067"/>
          <p:cNvSpPr txBox="1"/>
          <p:nvPr>
            <p:ph type="title" hasCustomPrompt="1"/>
          </p:nvPr>
        </p:nvSpPr>
        <p:spPr>
          <a:xfrm>
            <a:off x="1851500" y="1030300"/>
            <a:ext cx="8489100" cy="2484300"/>
          </a:xfrm>
          <a:prstGeom prst="rect">
            <a:avLst/>
          </a:prstGeom>
        </p:spPr>
        <p:txBody>
          <a:bodyPr spcFirstLastPara="1" wrap="square" lIns="121900" tIns="121900" rIns="121900" bIns="121900" anchor="ctr" anchorCtr="0">
            <a:noAutofit/>
          </a:bodyPr>
          <a:lstStyle>
            <a:lvl1pPr lvl="0" algn="ctr">
              <a:spcBef>
                <a:spcPts val="0"/>
              </a:spcBef>
              <a:spcAft>
                <a:spcPts val="0"/>
              </a:spcAft>
              <a:buClr>
                <a:schemeClr val="lt1"/>
              </a:buClr>
              <a:buSzPts val="10700"/>
              <a:buNone/>
              <a:defRPr sz="10700">
                <a:solidFill>
                  <a:schemeClr val="lt1"/>
                </a:solidFill>
              </a:defRPr>
            </a:lvl1pPr>
            <a:lvl2pPr lvl="1" algn="ctr">
              <a:spcBef>
                <a:spcPts val="0"/>
              </a:spcBef>
              <a:spcAft>
                <a:spcPts val="0"/>
              </a:spcAft>
              <a:buClr>
                <a:schemeClr val="lt1"/>
              </a:buClr>
              <a:buSzPts val="10700"/>
              <a:buNone/>
              <a:defRPr sz="10700">
                <a:solidFill>
                  <a:schemeClr val="lt1"/>
                </a:solidFill>
              </a:defRPr>
            </a:lvl2pPr>
            <a:lvl3pPr lvl="2" algn="ctr">
              <a:spcBef>
                <a:spcPts val="0"/>
              </a:spcBef>
              <a:spcAft>
                <a:spcPts val="0"/>
              </a:spcAft>
              <a:buClr>
                <a:schemeClr val="lt1"/>
              </a:buClr>
              <a:buSzPts val="10700"/>
              <a:buNone/>
              <a:defRPr sz="10700">
                <a:solidFill>
                  <a:schemeClr val="lt1"/>
                </a:solidFill>
              </a:defRPr>
            </a:lvl3pPr>
            <a:lvl4pPr lvl="3" algn="ctr">
              <a:spcBef>
                <a:spcPts val="0"/>
              </a:spcBef>
              <a:spcAft>
                <a:spcPts val="0"/>
              </a:spcAft>
              <a:buClr>
                <a:schemeClr val="lt1"/>
              </a:buClr>
              <a:buSzPts val="10700"/>
              <a:buNone/>
              <a:defRPr sz="10700">
                <a:solidFill>
                  <a:schemeClr val="lt1"/>
                </a:solidFill>
              </a:defRPr>
            </a:lvl4pPr>
            <a:lvl5pPr lvl="4" algn="ctr">
              <a:spcBef>
                <a:spcPts val="0"/>
              </a:spcBef>
              <a:spcAft>
                <a:spcPts val="0"/>
              </a:spcAft>
              <a:buClr>
                <a:schemeClr val="lt1"/>
              </a:buClr>
              <a:buSzPts val="10700"/>
              <a:buNone/>
              <a:defRPr sz="10700">
                <a:solidFill>
                  <a:schemeClr val="lt1"/>
                </a:solidFill>
              </a:defRPr>
            </a:lvl5pPr>
            <a:lvl6pPr lvl="5" algn="ctr">
              <a:spcBef>
                <a:spcPts val="0"/>
              </a:spcBef>
              <a:spcAft>
                <a:spcPts val="0"/>
              </a:spcAft>
              <a:buClr>
                <a:schemeClr val="lt1"/>
              </a:buClr>
              <a:buSzPts val="10700"/>
              <a:buNone/>
              <a:defRPr sz="10700">
                <a:solidFill>
                  <a:schemeClr val="lt1"/>
                </a:solidFill>
              </a:defRPr>
            </a:lvl6pPr>
            <a:lvl7pPr lvl="6" algn="ctr">
              <a:spcBef>
                <a:spcPts val="0"/>
              </a:spcBef>
              <a:spcAft>
                <a:spcPts val="0"/>
              </a:spcAft>
              <a:buClr>
                <a:schemeClr val="lt1"/>
              </a:buClr>
              <a:buSzPts val="10700"/>
              <a:buNone/>
              <a:defRPr sz="10700">
                <a:solidFill>
                  <a:schemeClr val="lt1"/>
                </a:solidFill>
              </a:defRPr>
            </a:lvl7pPr>
            <a:lvl8pPr lvl="7" algn="ctr">
              <a:spcBef>
                <a:spcPts val="0"/>
              </a:spcBef>
              <a:spcAft>
                <a:spcPts val="0"/>
              </a:spcAft>
              <a:buClr>
                <a:schemeClr val="lt1"/>
              </a:buClr>
              <a:buSzPts val="10700"/>
              <a:buNone/>
              <a:defRPr sz="10700">
                <a:solidFill>
                  <a:schemeClr val="lt1"/>
                </a:solidFill>
              </a:defRPr>
            </a:lvl8pPr>
            <a:lvl9pPr lvl="8" algn="ctr">
              <a:spcBef>
                <a:spcPts val="0"/>
              </a:spcBef>
              <a:spcAft>
                <a:spcPts val="0"/>
              </a:spcAft>
              <a:buClr>
                <a:schemeClr val="lt1"/>
              </a:buClr>
              <a:buSzPts val="10700"/>
              <a:buNone/>
              <a:defRPr sz="10700">
                <a:solidFill>
                  <a:schemeClr val="lt1"/>
                </a:solidFill>
              </a:defRPr>
            </a:lvl9pPr>
          </a:lstStyle>
          <a:p>
            <a:r>
              <a:t>xx%</a:t>
            </a:r>
          </a:p>
        </p:txBody>
      </p:sp>
      <p:sp>
        <p:nvSpPr>
          <p:cNvPr id="273" name="Google Shape;273;gad9d403f37_1_1067"/>
          <p:cNvSpPr txBox="1"/>
          <p:nvPr>
            <p:ph type="body" idx="1"/>
          </p:nvPr>
        </p:nvSpPr>
        <p:spPr>
          <a:xfrm>
            <a:off x="1851500" y="3616400"/>
            <a:ext cx="8489100" cy="1481700"/>
          </a:xfrm>
          <a:prstGeom prst="rect">
            <a:avLst/>
          </a:prstGeom>
        </p:spPr>
        <p:txBody>
          <a:bodyPr spcFirstLastPara="1" wrap="square" lIns="121900" tIns="121900" rIns="121900" bIns="121900" anchor="t" anchorCtr="0">
            <a:noAutofit/>
          </a:bodyPr>
          <a:lstStyle>
            <a:lvl1pPr marL="457200" lvl="0" indent="-336550" algn="ctr">
              <a:spcBef>
                <a:spcPts val="0"/>
              </a:spcBef>
              <a:spcAft>
                <a:spcPts val="0"/>
              </a:spcAft>
              <a:buClr>
                <a:schemeClr val="lt1"/>
              </a:buClr>
              <a:buSzPts val="1700"/>
              <a:buChar char="●"/>
              <a:defRPr>
                <a:solidFill>
                  <a:schemeClr val="lt1"/>
                </a:solidFill>
              </a:defRPr>
            </a:lvl1pPr>
            <a:lvl2pPr marL="914400" lvl="1" indent="-323850" algn="ctr">
              <a:spcBef>
                <a:spcPts val="2100"/>
              </a:spcBef>
              <a:spcAft>
                <a:spcPts val="0"/>
              </a:spcAft>
              <a:buClr>
                <a:schemeClr val="lt1"/>
              </a:buClr>
              <a:buSzPts val="1500"/>
              <a:buChar char="○"/>
              <a:defRPr>
                <a:solidFill>
                  <a:schemeClr val="lt1"/>
                </a:solidFill>
              </a:defRPr>
            </a:lvl2pPr>
            <a:lvl3pPr marL="1371600" lvl="2" indent="-323850" algn="ctr">
              <a:spcBef>
                <a:spcPts val="2100"/>
              </a:spcBef>
              <a:spcAft>
                <a:spcPts val="0"/>
              </a:spcAft>
              <a:buClr>
                <a:schemeClr val="lt1"/>
              </a:buClr>
              <a:buSzPts val="1500"/>
              <a:buChar char="■"/>
              <a:defRPr>
                <a:solidFill>
                  <a:schemeClr val="lt1"/>
                </a:solidFill>
              </a:defRPr>
            </a:lvl3pPr>
            <a:lvl4pPr marL="1828800" lvl="3" indent="-323850" algn="ctr">
              <a:spcBef>
                <a:spcPts val="2100"/>
              </a:spcBef>
              <a:spcAft>
                <a:spcPts val="0"/>
              </a:spcAft>
              <a:buClr>
                <a:schemeClr val="lt1"/>
              </a:buClr>
              <a:buSzPts val="1500"/>
              <a:buChar char="●"/>
              <a:defRPr>
                <a:solidFill>
                  <a:schemeClr val="lt1"/>
                </a:solidFill>
              </a:defRPr>
            </a:lvl4pPr>
            <a:lvl5pPr marL="2286000" lvl="4" indent="-323850" algn="ctr">
              <a:spcBef>
                <a:spcPts val="2100"/>
              </a:spcBef>
              <a:spcAft>
                <a:spcPts val="0"/>
              </a:spcAft>
              <a:buClr>
                <a:schemeClr val="lt1"/>
              </a:buClr>
              <a:buSzPts val="1500"/>
              <a:buChar char="○"/>
              <a:defRPr>
                <a:solidFill>
                  <a:schemeClr val="lt1"/>
                </a:solidFill>
              </a:defRPr>
            </a:lvl5pPr>
            <a:lvl6pPr marL="2743200" lvl="5" indent="-323850" algn="ctr">
              <a:spcBef>
                <a:spcPts val="2100"/>
              </a:spcBef>
              <a:spcAft>
                <a:spcPts val="0"/>
              </a:spcAft>
              <a:buClr>
                <a:schemeClr val="lt1"/>
              </a:buClr>
              <a:buSzPts val="1500"/>
              <a:buChar char="■"/>
              <a:defRPr>
                <a:solidFill>
                  <a:schemeClr val="lt1"/>
                </a:solidFill>
              </a:defRPr>
            </a:lvl6pPr>
            <a:lvl7pPr marL="3200400" lvl="6" indent="-323850" algn="ctr">
              <a:spcBef>
                <a:spcPts val="2100"/>
              </a:spcBef>
              <a:spcAft>
                <a:spcPts val="0"/>
              </a:spcAft>
              <a:buClr>
                <a:schemeClr val="lt1"/>
              </a:buClr>
              <a:buSzPts val="1500"/>
              <a:buChar char="●"/>
              <a:defRPr>
                <a:solidFill>
                  <a:schemeClr val="lt1"/>
                </a:solidFill>
              </a:defRPr>
            </a:lvl7pPr>
            <a:lvl8pPr marL="3657600" lvl="7" indent="-323850" algn="ctr">
              <a:spcBef>
                <a:spcPts val="2100"/>
              </a:spcBef>
              <a:spcAft>
                <a:spcPts val="0"/>
              </a:spcAft>
              <a:buClr>
                <a:schemeClr val="lt1"/>
              </a:buClr>
              <a:buSzPts val="1500"/>
              <a:buChar char="○"/>
              <a:defRPr>
                <a:solidFill>
                  <a:schemeClr val="lt1"/>
                </a:solidFill>
              </a:defRPr>
            </a:lvl8pPr>
            <a:lvl9pPr marL="4114800" lvl="8" indent="-323850" algn="ctr">
              <a:spcBef>
                <a:spcPts val="2100"/>
              </a:spcBef>
              <a:spcAft>
                <a:spcPts val="2100"/>
              </a:spcAft>
              <a:buClr>
                <a:schemeClr val="lt1"/>
              </a:buClr>
              <a:buSzPts val="1500"/>
              <a:buChar char="■"/>
              <a:defRPr>
                <a:solidFill>
                  <a:schemeClr val="lt1"/>
                </a:solidFill>
              </a:defRPr>
            </a:lvl9pPr>
          </a:lstStyle>
          <a:p/>
        </p:txBody>
      </p:sp>
      <p:sp>
        <p:nvSpPr>
          <p:cNvPr id="274" name="Google Shape;274;gad9d403f37_1_1067"/>
          <p:cNvSpPr txBox="1"/>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275" name="Shape 275"/>
        <p:cNvGrpSpPr/>
        <p:nvPr/>
      </p:nvGrpSpPr>
      <p:grpSpPr>
        <a:xfrm>
          <a:off x="0" y="0"/>
          <a:ext cx="0" cy="0"/>
          <a:chOff x="0" y="0"/>
          <a:chExt cx="0" cy="0"/>
        </a:xfrm>
      </p:grpSpPr>
      <p:sp>
        <p:nvSpPr>
          <p:cNvPr id="276" name="Google Shape;276;gad9d403f37_1_1197"/>
          <p:cNvSpPr txBox="1"/>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77" name="Shape 277"/>
        <p:cNvGrpSpPr/>
        <p:nvPr/>
      </p:nvGrpSpPr>
      <p:grpSpPr>
        <a:xfrm>
          <a:off x="0" y="0"/>
          <a:ext cx="0" cy="0"/>
          <a:chOff x="0" y="0"/>
          <a:chExt cx="0" cy="0"/>
        </a:xfrm>
      </p:grpSpPr>
      <p:sp>
        <p:nvSpPr>
          <p:cNvPr id="278" name="Google Shape;278;gad9d403f37_1_1199"/>
          <p:cNvSpPr txBox="1"/>
          <p:nvPr>
            <p:ph type="title"/>
          </p:nvPr>
        </p:nvSpPr>
        <p:spPr>
          <a:xfrm>
            <a:off x="609600" y="190500"/>
            <a:ext cx="10972800" cy="5826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p:txBody>
      </p:sp>
      <p:sp>
        <p:nvSpPr>
          <p:cNvPr id="279" name="Google Shape;279;gad9d403f37_1_1199"/>
          <p:cNvSpPr txBox="1"/>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p:txBody>
      </p:sp>
      <p:sp>
        <p:nvSpPr>
          <p:cNvPr id="280" name="Google Shape;280;gad9d403f37_1_1199"/>
          <p:cNvSpPr txBox="1"/>
          <p:nvPr>
            <p:ph type="dt" idx="10"/>
          </p:nvPr>
        </p:nvSpPr>
        <p:spPr>
          <a:xfrm>
            <a:off x="609600" y="6245225"/>
            <a:ext cx="2844900" cy="4761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81" name="Google Shape;281;gad9d403f37_1_1199"/>
          <p:cNvSpPr txBox="1"/>
          <p:nvPr>
            <p:ph type="ftr" idx="11"/>
          </p:nvPr>
        </p:nvSpPr>
        <p:spPr>
          <a:xfrm>
            <a:off x="4165600" y="6245225"/>
            <a:ext cx="3860700" cy="476100"/>
          </a:xfrm>
          <a:prstGeom prst="rect">
            <a:avLst/>
          </a:prstGeom>
          <a:noFill/>
          <a:ln>
            <a:noFill/>
          </a:ln>
        </p:spPr>
        <p:txBody>
          <a:bodyPr spcFirstLastPara="1" wrap="square" lIns="91425" tIns="45700" rIns="91425" bIns="45700" anchor="t"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82" name="Google Shape;282;gad9d403f37_1_1199"/>
          <p:cNvSpPr txBox="1"/>
          <p:nvPr>
            <p:ph type="sldNum" idx="12"/>
          </p:nvPr>
        </p:nvSpPr>
        <p:spPr>
          <a:xfrm>
            <a:off x="8737600" y="6245225"/>
            <a:ext cx="2844900" cy="476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283" name="Shape 283"/>
        <p:cNvGrpSpPr/>
        <p:nvPr/>
      </p:nvGrpSpPr>
      <p:grpSpPr>
        <a:xfrm>
          <a:off x="0" y="0"/>
          <a:ext cx="0" cy="0"/>
          <a:chOff x="0" y="0"/>
          <a:chExt cx="0" cy="0"/>
        </a:xfrm>
      </p:grpSpPr>
      <p:sp>
        <p:nvSpPr>
          <p:cNvPr id="284" name="Google Shape;284;gad9d403f37_1_1205"/>
          <p:cNvSpPr txBox="1"/>
          <p:nvPr>
            <p:ph type="title"/>
          </p:nvPr>
        </p:nvSpPr>
        <p:spPr>
          <a:xfrm>
            <a:off x="609600" y="190500"/>
            <a:ext cx="10972800" cy="5826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p:txBody>
      </p:sp>
      <p:sp>
        <p:nvSpPr>
          <p:cNvPr id="285" name="Google Shape;285;gad9d403f37_1_1205"/>
          <p:cNvSpPr txBox="1"/>
          <p:nvPr>
            <p:ph type="body" idx="1"/>
          </p:nvPr>
        </p:nvSpPr>
        <p:spPr>
          <a:xfrm>
            <a:off x="609600" y="1174750"/>
            <a:ext cx="5384700" cy="49530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p:txBody>
      </p:sp>
      <p:sp>
        <p:nvSpPr>
          <p:cNvPr id="286" name="Google Shape;286;gad9d403f37_1_1205"/>
          <p:cNvSpPr txBox="1"/>
          <p:nvPr>
            <p:ph type="body" idx="2"/>
          </p:nvPr>
        </p:nvSpPr>
        <p:spPr>
          <a:xfrm>
            <a:off x="6197600" y="1174750"/>
            <a:ext cx="5384700" cy="49530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p:txBody>
      </p:sp>
      <p:sp>
        <p:nvSpPr>
          <p:cNvPr id="287" name="Google Shape;287;gad9d403f37_1_1205"/>
          <p:cNvSpPr txBox="1"/>
          <p:nvPr>
            <p:ph type="dt" idx="10"/>
          </p:nvPr>
        </p:nvSpPr>
        <p:spPr>
          <a:xfrm>
            <a:off x="609600" y="6245225"/>
            <a:ext cx="2844900" cy="4761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88" name="Google Shape;288;gad9d403f37_1_1205"/>
          <p:cNvSpPr txBox="1"/>
          <p:nvPr>
            <p:ph type="ftr" idx="11"/>
          </p:nvPr>
        </p:nvSpPr>
        <p:spPr>
          <a:xfrm>
            <a:off x="4165600" y="6245225"/>
            <a:ext cx="3860700" cy="476100"/>
          </a:xfrm>
          <a:prstGeom prst="rect">
            <a:avLst/>
          </a:prstGeom>
          <a:noFill/>
          <a:ln>
            <a:noFill/>
          </a:ln>
        </p:spPr>
        <p:txBody>
          <a:bodyPr spcFirstLastPara="1" wrap="square" lIns="91425" tIns="45700" rIns="91425" bIns="45700" anchor="t"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89" name="Google Shape;289;gad9d403f37_1_1205"/>
          <p:cNvSpPr txBox="1"/>
          <p:nvPr>
            <p:ph type="sldNum" idx="12"/>
          </p:nvPr>
        </p:nvSpPr>
        <p:spPr>
          <a:xfrm>
            <a:off x="8737600" y="6245225"/>
            <a:ext cx="2844900" cy="476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53" name="Shape 53"/>
        <p:cNvGrpSpPr/>
        <p:nvPr/>
      </p:nvGrpSpPr>
      <p:grpSpPr>
        <a:xfrm>
          <a:off x="0" y="0"/>
          <a:ext cx="0" cy="0"/>
          <a:chOff x="0" y="0"/>
          <a:chExt cx="0" cy="0"/>
        </a:xfrm>
      </p:grpSpPr>
      <p:grpSp>
        <p:nvGrpSpPr>
          <p:cNvPr id="54" name="Google Shape;54;gad9d403f37_1_975"/>
          <p:cNvGrpSpPr/>
          <p:nvPr/>
        </p:nvGrpSpPr>
        <p:grpSpPr>
          <a:xfrm>
            <a:off x="195687" y="4541"/>
            <a:ext cx="1644245" cy="1846001"/>
            <a:chOff x="146769" y="3406"/>
            <a:chExt cx="1233215" cy="1384535"/>
          </a:xfrm>
        </p:grpSpPr>
        <p:grpSp>
          <p:nvGrpSpPr>
            <p:cNvPr id="55" name="Google Shape;55;gad9d403f37_1_975"/>
            <p:cNvGrpSpPr/>
            <p:nvPr/>
          </p:nvGrpSpPr>
          <p:grpSpPr>
            <a:xfrm>
              <a:off x="1063183" y="3406"/>
              <a:ext cx="316800" cy="688513"/>
              <a:chOff x="1063183" y="3406"/>
              <a:chExt cx="316800" cy="688513"/>
            </a:xfrm>
          </p:grpSpPr>
          <p:sp>
            <p:nvSpPr>
              <p:cNvPr id="56" name="Google Shape;56;gad9d403f37_1_975"/>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57" name="Google Shape;57;gad9d403f37_1_975"/>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58" name="Google Shape;58;gad9d403f37_1_975"/>
            <p:cNvGrpSpPr/>
            <p:nvPr/>
          </p:nvGrpSpPr>
          <p:grpSpPr>
            <a:xfrm>
              <a:off x="604976" y="3406"/>
              <a:ext cx="316800" cy="1036524"/>
              <a:chOff x="604976" y="3406"/>
              <a:chExt cx="316800" cy="1036524"/>
            </a:xfrm>
          </p:grpSpPr>
          <p:sp>
            <p:nvSpPr>
              <p:cNvPr id="59" name="Google Shape;59;gad9d403f37_1_975"/>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60" name="Google Shape;60;gad9d403f37_1_975"/>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61" name="Google Shape;61;gad9d403f37_1_975"/>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62" name="Google Shape;62;gad9d403f37_1_975"/>
            <p:cNvGrpSpPr/>
            <p:nvPr/>
          </p:nvGrpSpPr>
          <p:grpSpPr>
            <a:xfrm>
              <a:off x="146769" y="3406"/>
              <a:ext cx="316800" cy="1384535"/>
              <a:chOff x="146769" y="3406"/>
              <a:chExt cx="316800" cy="1384535"/>
            </a:xfrm>
          </p:grpSpPr>
          <p:sp>
            <p:nvSpPr>
              <p:cNvPr id="63" name="Google Shape;63;gad9d403f37_1_975"/>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64" name="Google Shape;64;gad9d403f37_1_975"/>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65" name="Google Shape;65;gad9d403f37_1_975"/>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66" name="Google Shape;66;gad9d403f37_1_975"/>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grpSp>
        <p:nvGrpSpPr>
          <p:cNvPr id="67" name="Google Shape;67;gad9d403f37_1_975"/>
          <p:cNvGrpSpPr/>
          <p:nvPr/>
        </p:nvGrpSpPr>
        <p:grpSpPr>
          <a:xfrm>
            <a:off x="9033219" y="3871914"/>
            <a:ext cx="2914791" cy="2985925"/>
            <a:chOff x="6775084" y="2904008"/>
            <a:chExt cx="2186148" cy="2239500"/>
          </a:xfrm>
        </p:grpSpPr>
        <p:grpSp>
          <p:nvGrpSpPr>
            <p:cNvPr id="68" name="Google Shape;68;gad9d403f37_1_975"/>
            <p:cNvGrpSpPr/>
            <p:nvPr/>
          </p:nvGrpSpPr>
          <p:grpSpPr>
            <a:xfrm>
              <a:off x="6775084" y="4253708"/>
              <a:ext cx="409500" cy="889800"/>
              <a:chOff x="6775084" y="4253708"/>
              <a:chExt cx="409500" cy="889800"/>
            </a:xfrm>
          </p:grpSpPr>
          <p:sp>
            <p:nvSpPr>
              <p:cNvPr id="69" name="Google Shape;69;gad9d403f37_1_975"/>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0" name="Google Shape;70;gad9d403f37_1_975"/>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71" name="Google Shape;71;gad9d403f37_1_975"/>
            <p:cNvGrpSpPr/>
            <p:nvPr/>
          </p:nvGrpSpPr>
          <p:grpSpPr>
            <a:xfrm>
              <a:off x="7367299" y="3804008"/>
              <a:ext cx="409500" cy="1339500"/>
              <a:chOff x="7367299" y="3804008"/>
              <a:chExt cx="409500" cy="1339500"/>
            </a:xfrm>
          </p:grpSpPr>
          <p:sp>
            <p:nvSpPr>
              <p:cNvPr id="72" name="Google Shape;72;gad9d403f37_1_975"/>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3" name="Google Shape;73;gad9d403f37_1_975"/>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4" name="Google Shape;74;gad9d403f37_1_975"/>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75" name="Google Shape;75;gad9d403f37_1_975"/>
            <p:cNvGrpSpPr/>
            <p:nvPr/>
          </p:nvGrpSpPr>
          <p:grpSpPr>
            <a:xfrm>
              <a:off x="7959516" y="3354008"/>
              <a:ext cx="409500" cy="1789500"/>
              <a:chOff x="7959516" y="3354008"/>
              <a:chExt cx="409500" cy="1789500"/>
            </a:xfrm>
          </p:grpSpPr>
          <p:sp>
            <p:nvSpPr>
              <p:cNvPr id="76" name="Google Shape;76;gad9d403f37_1_975"/>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7" name="Google Shape;77;gad9d403f37_1_975"/>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8" name="Google Shape;78;gad9d403f37_1_975"/>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9" name="Google Shape;79;gad9d403f37_1_975"/>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80" name="Google Shape;80;gad9d403f37_1_975"/>
            <p:cNvGrpSpPr/>
            <p:nvPr/>
          </p:nvGrpSpPr>
          <p:grpSpPr>
            <a:xfrm>
              <a:off x="8551731" y="2904008"/>
              <a:ext cx="409500" cy="2239500"/>
              <a:chOff x="8551731" y="2904008"/>
              <a:chExt cx="409500" cy="2239500"/>
            </a:xfrm>
          </p:grpSpPr>
          <p:sp>
            <p:nvSpPr>
              <p:cNvPr id="81" name="Google Shape;81;gad9d403f37_1_975"/>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2" name="Google Shape;82;gad9d403f37_1_975"/>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3" name="Google Shape;83;gad9d403f37_1_975"/>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4" name="Google Shape;84;gad9d403f37_1_975"/>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5" name="Google Shape;85;gad9d403f37_1_975"/>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sp>
        <p:nvSpPr>
          <p:cNvPr id="86" name="Google Shape;86;gad9d403f37_1_975"/>
          <p:cNvSpPr txBox="1"/>
          <p:nvPr>
            <p:ph type="title"/>
          </p:nvPr>
        </p:nvSpPr>
        <p:spPr>
          <a:xfrm>
            <a:off x="1098667" y="2151767"/>
            <a:ext cx="7810500" cy="24972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87" name="Google Shape;87;gad9d403f37_1_975"/>
          <p:cNvSpPr txBox="1"/>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88" name="Shape 88"/>
        <p:cNvGrpSpPr/>
        <p:nvPr/>
      </p:nvGrpSpPr>
      <p:grpSpPr>
        <a:xfrm>
          <a:off x="0" y="0"/>
          <a:ext cx="0" cy="0"/>
          <a:chOff x="0" y="0"/>
          <a:chExt cx="0" cy="0"/>
        </a:xfrm>
      </p:grpSpPr>
      <p:grpSp>
        <p:nvGrpSpPr>
          <p:cNvPr id="89" name="Google Shape;89;gad9d403f37_1_1010"/>
          <p:cNvGrpSpPr/>
          <p:nvPr/>
        </p:nvGrpSpPr>
        <p:grpSpPr>
          <a:xfrm>
            <a:off x="834621" y="399168"/>
            <a:ext cx="1332416" cy="1332416"/>
            <a:chOff x="348199" y="179450"/>
            <a:chExt cx="1116300" cy="1116300"/>
          </a:xfrm>
        </p:grpSpPr>
        <p:sp>
          <p:nvSpPr>
            <p:cNvPr id="90" name="Google Shape;90;gad9d403f37_1_10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91" name="Google Shape;91;gad9d403f37_1_10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92" name="Google Shape;92;gad9d403f37_1_1010"/>
          <p:cNvSpPr txBox="1"/>
          <p:nvPr>
            <p:ph type="title"/>
          </p:nvPr>
        </p:nvSpPr>
        <p:spPr>
          <a:xfrm>
            <a:off x="1738400" y="798100"/>
            <a:ext cx="9374100" cy="13323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3" name="Google Shape;93;gad9d403f37_1_1010"/>
          <p:cNvSpPr txBox="1"/>
          <p:nvPr>
            <p:ph type="body" idx="1"/>
          </p:nvPr>
        </p:nvSpPr>
        <p:spPr>
          <a:xfrm>
            <a:off x="1738400" y="2653400"/>
            <a:ext cx="9374100" cy="33888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p:txBody>
      </p:sp>
      <p:sp>
        <p:nvSpPr>
          <p:cNvPr id="94" name="Google Shape;94;gad9d403f37_1_1010"/>
          <p:cNvSpPr txBox="1"/>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95" name="Shape 95"/>
        <p:cNvGrpSpPr/>
        <p:nvPr/>
      </p:nvGrpSpPr>
      <p:grpSpPr>
        <a:xfrm>
          <a:off x="0" y="0"/>
          <a:ext cx="0" cy="0"/>
          <a:chOff x="0" y="0"/>
          <a:chExt cx="0" cy="0"/>
        </a:xfrm>
      </p:grpSpPr>
      <p:grpSp>
        <p:nvGrpSpPr>
          <p:cNvPr id="96" name="Google Shape;96;gad9d403f37_1_1017"/>
          <p:cNvGrpSpPr/>
          <p:nvPr/>
        </p:nvGrpSpPr>
        <p:grpSpPr>
          <a:xfrm>
            <a:off x="834621" y="399168"/>
            <a:ext cx="1332416" cy="1332416"/>
            <a:chOff x="348199" y="179450"/>
            <a:chExt cx="1116300" cy="1116300"/>
          </a:xfrm>
        </p:grpSpPr>
        <p:sp>
          <p:nvSpPr>
            <p:cNvPr id="97" name="Google Shape;97;gad9d403f37_1_101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98" name="Google Shape;98;gad9d403f37_1_101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99" name="Google Shape;99;gad9d403f37_1_1017"/>
          <p:cNvSpPr txBox="1"/>
          <p:nvPr>
            <p:ph type="title"/>
          </p:nvPr>
        </p:nvSpPr>
        <p:spPr>
          <a:xfrm>
            <a:off x="1738400" y="798100"/>
            <a:ext cx="9374100" cy="13323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00" name="Google Shape;100;gad9d403f37_1_1017"/>
          <p:cNvSpPr txBox="1"/>
          <p:nvPr>
            <p:ph type="body" idx="1"/>
          </p:nvPr>
        </p:nvSpPr>
        <p:spPr>
          <a:xfrm>
            <a:off x="1738400" y="2653400"/>
            <a:ext cx="4574100" cy="33888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p:txBody>
      </p:sp>
      <p:sp>
        <p:nvSpPr>
          <p:cNvPr id="101" name="Google Shape;101;gad9d403f37_1_1017"/>
          <p:cNvSpPr txBox="1"/>
          <p:nvPr>
            <p:ph type="body" idx="2"/>
          </p:nvPr>
        </p:nvSpPr>
        <p:spPr>
          <a:xfrm>
            <a:off x="6538200" y="2653400"/>
            <a:ext cx="4574100" cy="33888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p:txBody>
      </p:sp>
      <p:sp>
        <p:nvSpPr>
          <p:cNvPr id="102" name="Google Shape;102;gad9d403f37_1_1017"/>
          <p:cNvSpPr txBox="1"/>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03" name="Shape 103"/>
        <p:cNvGrpSpPr/>
        <p:nvPr/>
      </p:nvGrpSpPr>
      <p:grpSpPr>
        <a:xfrm>
          <a:off x="0" y="0"/>
          <a:ext cx="0" cy="0"/>
          <a:chOff x="0" y="0"/>
          <a:chExt cx="0" cy="0"/>
        </a:xfrm>
      </p:grpSpPr>
      <p:grpSp>
        <p:nvGrpSpPr>
          <p:cNvPr id="104" name="Google Shape;104;gad9d403f37_1_1025"/>
          <p:cNvGrpSpPr/>
          <p:nvPr/>
        </p:nvGrpSpPr>
        <p:grpSpPr>
          <a:xfrm>
            <a:off x="834621" y="399168"/>
            <a:ext cx="1332416" cy="1332416"/>
            <a:chOff x="348199" y="179450"/>
            <a:chExt cx="1116300" cy="1116300"/>
          </a:xfrm>
        </p:grpSpPr>
        <p:sp>
          <p:nvSpPr>
            <p:cNvPr id="105" name="Google Shape;105;gad9d403f37_1_102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06" name="Google Shape;106;gad9d403f37_1_102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07" name="Google Shape;107;gad9d403f37_1_1025"/>
          <p:cNvSpPr txBox="1"/>
          <p:nvPr>
            <p:ph type="title"/>
          </p:nvPr>
        </p:nvSpPr>
        <p:spPr>
          <a:xfrm>
            <a:off x="1738400" y="798100"/>
            <a:ext cx="9374100" cy="13323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08" name="Google Shape;108;gad9d403f37_1_1025"/>
          <p:cNvSpPr txBox="1"/>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09" name="Shape 109"/>
        <p:cNvGrpSpPr/>
        <p:nvPr/>
      </p:nvGrpSpPr>
      <p:grpSpPr>
        <a:xfrm>
          <a:off x="0" y="0"/>
          <a:ext cx="0" cy="0"/>
          <a:chOff x="0" y="0"/>
          <a:chExt cx="0" cy="0"/>
        </a:xfrm>
      </p:grpSpPr>
      <p:grpSp>
        <p:nvGrpSpPr>
          <p:cNvPr id="110" name="Google Shape;110;gad9d403f37_1_1031"/>
          <p:cNvGrpSpPr/>
          <p:nvPr/>
        </p:nvGrpSpPr>
        <p:grpSpPr>
          <a:xfrm>
            <a:off x="834621" y="399168"/>
            <a:ext cx="1332416" cy="1332416"/>
            <a:chOff x="348199" y="179450"/>
            <a:chExt cx="1116300" cy="1116300"/>
          </a:xfrm>
        </p:grpSpPr>
        <p:sp>
          <p:nvSpPr>
            <p:cNvPr id="111" name="Google Shape;111;gad9d403f37_1_1031"/>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2" name="Google Shape;112;gad9d403f37_1_1031"/>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13" name="Google Shape;113;gad9d403f37_1_1031"/>
          <p:cNvSpPr txBox="1"/>
          <p:nvPr>
            <p:ph type="title"/>
          </p:nvPr>
        </p:nvSpPr>
        <p:spPr>
          <a:xfrm>
            <a:off x="1738400" y="798100"/>
            <a:ext cx="4416000" cy="21201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14" name="Google Shape;114;gad9d403f37_1_1031"/>
          <p:cNvSpPr txBox="1"/>
          <p:nvPr>
            <p:ph type="body" idx="1"/>
          </p:nvPr>
        </p:nvSpPr>
        <p:spPr>
          <a:xfrm>
            <a:off x="1738400" y="3079567"/>
            <a:ext cx="4416000" cy="29625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p:txBody>
      </p:sp>
      <p:sp>
        <p:nvSpPr>
          <p:cNvPr id="115" name="Google Shape;115;gad9d403f37_1_1031"/>
          <p:cNvSpPr txBox="1"/>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16" name="Shape 116"/>
        <p:cNvGrpSpPr/>
        <p:nvPr/>
      </p:nvGrpSpPr>
      <p:grpSpPr>
        <a:xfrm>
          <a:off x="0" y="0"/>
          <a:ext cx="0" cy="0"/>
          <a:chOff x="0" y="0"/>
          <a:chExt cx="0" cy="0"/>
        </a:xfrm>
      </p:grpSpPr>
      <p:grpSp>
        <p:nvGrpSpPr>
          <p:cNvPr id="117" name="Google Shape;117;gad9d403f37_1_1038"/>
          <p:cNvGrpSpPr/>
          <p:nvPr/>
        </p:nvGrpSpPr>
        <p:grpSpPr>
          <a:xfrm>
            <a:off x="9155392" y="1742"/>
            <a:ext cx="3023192" cy="3468833"/>
            <a:chOff x="6790514" y="1306"/>
            <a:chExt cx="2267451" cy="2601690"/>
          </a:xfrm>
        </p:grpSpPr>
        <p:grpSp>
          <p:nvGrpSpPr>
            <p:cNvPr id="118" name="Google Shape;118;gad9d403f37_1_1038"/>
            <p:cNvGrpSpPr/>
            <p:nvPr/>
          </p:nvGrpSpPr>
          <p:grpSpPr>
            <a:xfrm>
              <a:off x="7067465" y="1306"/>
              <a:ext cx="1990500" cy="1990200"/>
              <a:chOff x="7067465" y="1306"/>
              <a:chExt cx="1990500" cy="1990200"/>
            </a:xfrm>
          </p:grpSpPr>
          <p:sp>
            <p:nvSpPr>
              <p:cNvPr id="119" name="Google Shape;119;gad9d403f37_1_1038"/>
              <p:cNvSpPr/>
              <p:nvPr/>
            </p:nvSpPr>
            <p:spPr>
              <a:xfrm rot="-8648551">
                <a:off x="7594313" y="527721"/>
                <a:ext cx="937226" cy="937226"/>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0" name="Google Shape;120;gad9d403f37_1_103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1" name="Google Shape;121;gad9d403f37_1_1038"/>
              <p:cNvSpPr/>
              <p:nvPr/>
            </p:nvSpPr>
            <p:spPr>
              <a:xfrm rot="-8649154">
                <a:off x="7349891" y="283705"/>
                <a:ext cx="1425647" cy="1425404"/>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22" name="Google Shape;122;gad9d403f37_1_1038"/>
            <p:cNvGrpSpPr/>
            <p:nvPr/>
          </p:nvGrpSpPr>
          <p:grpSpPr>
            <a:xfrm>
              <a:off x="8207126" y="1807996"/>
              <a:ext cx="795000" cy="795000"/>
              <a:chOff x="8207126" y="1807996"/>
              <a:chExt cx="795000" cy="795000"/>
            </a:xfrm>
          </p:grpSpPr>
          <p:sp>
            <p:nvSpPr>
              <p:cNvPr id="123" name="Google Shape;123;gad9d403f37_1_1038"/>
              <p:cNvSpPr/>
              <p:nvPr/>
            </p:nvSpPr>
            <p:spPr>
              <a:xfrm rot="2152054">
                <a:off x="8319942" y="1920813"/>
                <a:ext cx="569367" cy="569367"/>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4" name="Google Shape;124;gad9d403f37_1_1038"/>
              <p:cNvSpPr/>
              <p:nvPr/>
            </p:nvSpPr>
            <p:spPr>
              <a:xfrm rot="2150259">
                <a:off x="8408218" y="2008610"/>
                <a:ext cx="393004" cy="393004"/>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5" name="Google Shape;125;gad9d403f37_1_103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26" name="Google Shape;126;gad9d403f37_1_1038"/>
            <p:cNvGrpSpPr/>
            <p:nvPr/>
          </p:nvGrpSpPr>
          <p:grpSpPr>
            <a:xfrm>
              <a:off x="6790514" y="118857"/>
              <a:ext cx="548700" cy="548700"/>
              <a:chOff x="6790514" y="118857"/>
              <a:chExt cx="548700" cy="548700"/>
            </a:xfrm>
          </p:grpSpPr>
          <p:sp>
            <p:nvSpPr>
              <p:cNvPr id="127" name="Google Shape;127;gad9d403f37_1_1038"/>
              <p:cNvSpPr/>
              <p:nvPr/>
            </p:nvSpPr>
            <p:spPr>
              <a:xfrm rot="2150259">
                <a:off x="6868362" y="196705"/>
                <a:ext cx="393004" cy="393004"/>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8" name="Google Shape;128;gad9d403f37_1_103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sp>
        <p:nvSpPr>
          <p:cNvPr id="129" name="Google Shape;129;gad9d403f37_1_1038"/>
          <p:cNvSpPr txBox="1"/>
          <p:nvPr>
            <p:ph type="title"/>
          </p:nvPr>
        </p:nvSpPr>
        <p:spPr>
          <a:xfrm>
            <a:off x="1098667" y="1018133"/>
            <a:ext cx="7810500" cy="47643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30" name="Google Shape;130;gad9d403f37_1_1038"/>
          <p:cNvSpPr txBox="1"/>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31" name="Shape 131"/>
        <p:cNvGrpSpPr/>
        <p:nvPr/>
      </p:nvGrpSpPr>
      <p:grpSpPr>
        <a:xfrm>
          <a:off x="0" y="0"/>
          <a:ext cx="0" cy="0"/>
          <a:chOff x="0" y="0"/>
          <a:chExt cx="0" cy="0"/>
        </a:xfrm>
      </p:grpSpPr>
      <p:grpSp>
        <p:nvGrpSpPr>
          <p:cNvPr id="132" name="Google Shape;132;gad9d403f37_1_1053"/>
          <p:cNvGrpSpPr/>
          <p:nvPr/>
        </p:nvGrpSpPr>
        <p:grpSpPr>
          <a:xfrm>
            <a:off x="834621" y="399168"/>
            <a:ext cx="1332416" cy="1332416"/>
            <a:chOff x="348199" y="179450"/>
            <a:chExt cx="1116300" cy="1116300"/>
          </a:xfrm>
        </p:grpSpPr>
        <p:sp>
          <p:nvSpPr>
            <p:cNvPr id="133" name="Google Shape;133;gad9d403f37_1_1053"/>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4" name="Google Shape;134;gad9d403f37_1_1053"/>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35" name="Google Shape;135;gad9d403f37_1_1053"/>
          <p:cNvSpPr txBox="1"/>
          <p:nvPr>
            <p:ph type="title"/>
          </p:nvPr>
        </p:nvSpPr>
        <p:spPr>
          <a:xfrm>
            <a:off x="1738400" y="798100"/>
            <a:ext cx="4574100" cy="2653500"/>
          </a:xfrm>
          <a:prstGeom prst="rect">
            <a:avLst/>
          </a:prstGeom>
          <a:ln w="9525" cap="flat" cmpd="sng">
            <a:solidFill>
              <a:schemeClr val="lt1"/>
            </a:solidFill>
            <a:prstDash val="solid"/>
            <a:round/>
            <a:headEnd type="none" w="sm" len="sm"/>
            <a:tailEnd type="none" w="sm" len="sm"/>
          </a:ln>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36" name="Google Shape;136;gad9d403f37_1_1053"/>
          <p:cNvSpPr txBox="1"/>
          <p:nvPr>
            <p:ph type="subTitle" idx="1"/>
          </p:nvPr>
        </p:nvSpPr>
        <p:spPr>
          <a:xfrm>
            <a:off x="1738400" y="3657604"/>
            <a:ext cx="4574100" cy="968100"/>
          </a:xfrm>
          <a:prstGeom prst="rect">
            <a:avLst/>
          </a:prstGeom>
          <a:ln w="9525" cap="flat" cmpd="sng">
            <a:solidFill>
              <a:schemeClr val="lt1"/>
            </a:solidFill>
            <a:prstDash val="solid"/>
            <a:round/>
            <a:headEnd type="none" w="sm" len="sm"/>
            <a:tailEnd type="none" w="sm" len="sm"/>
          </a:ln>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137" name="Google Shape;137;gad9d403f37_1_1053"/>
          <p:cNvSpPr txBox="1"/>
          <p:nvPr>
            <p:ph type="body" idx="2"/>
          </p:nvPr>
        </p:nvSpPr>
        <p:spPr>
          <a:xfrm>
            <a:off x="6538267" y="881333"/>
            <a:ext cx="4574100" cy="5160900"/>
          </a:xfrm>
          <a:prstGeom prst="rect">
            <a:avLst/>
          </a:prstGeom>
          <a:ln w="9525" cap="flat" cmpd="sng">
            <a:solidFill>
              <a:schemeClr val="lt1"/>
            </a:solidFill>
            <a:prstDash val="solid"/>
            <a:round/>
            <a:headEnd type="none" w="sm" len="sm"/>
            <a:tailEnd type="none" w="sm" len="sm"/>
          </a:ln>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p:txBody>
      </p:sp>
      <p:sp>
        <p:nvSpPr>
          <p:cNvPr id="138" name="Google Shape;138;gad9d403f37_1_1053"/>
          <p:cNvSpPr txBox="1"/>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39" name="Shape 139"/>
        <p:cNvGrpSpPr/>
        <p:nvPr/>
      </p:nvGrpSpPr>
      <p:grpSpPr>
        <a:xfrm>
          <a:off x="0" y="0"/>
          <a:ext cx="0" cy="0"/>
          <a:chOff x="0" y="0"/>
          <a:chExt cx="0" cy="0"/>
        </a:xfrm>
      </p:grpSpPr>
      <p:grpSp>
        <p:nvGrpSpPr>
          <p:cNvPr id="140" name="Google Shape;140;gad9d403f37_1_1061"/>
          <p:cNvGrpSpPr/>
          <p:nvPr/>
        </p:nvGrpSpPr>
        <p:grpSpPr>
          <a:xfrm>
            <a:off x="951176" y="5129497"/>
            <a:ext cx="1100560" cy="1100560"/>
            <a:chOff x="348199" y="179450"/>
            <a:chExt cx="1116300" cy="1116300"/>
          </a:xfrm>
        </p:grpSpPr>
        <p:sp>
          <p:nvSpPr>
            <p:cNvPr id="141" name="Google Shape;141;gad9d403f37_1_1061"/>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2" name="Google Shape;142;gad9d403f37_1_1061"/>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43" name="Google Shape;143;gad9d403f37_1_1061"/>
          <p:cNvSpPr txBox="1"/>
          <p:nvPr>
            <p:ph type="body" idx="1"/>
          </p:nvPr>
        </p:nvSpPr>
        <p:spPr>
          <a:xfrm>
            <a:off x="1738400" y="5518633"/>
            <a:ext cx="7790700" cy="713100"/>
          </a:xfrm>
          <a:prstGeom prst="rect">
            <a:avLst/>
          </a:prstGeom>
        </p:spPr>
        <p:txBody>
          <a:bodyPr spcFirstLastPara="1" wrap="square" lIns="121900" tIns="121900" rIns="121900" bIns="121900" anchor="t" anchorCtr="0">
            <a:noAutofit/>
          </a:bodyPr>
          <a:lstStyle>
            <a:lvl1pPr marL="457200" lvl="0" indent="-228600">
              <a:lnSpc>
                <a:spcPct val="100000"/>
              </a:lnSpc>
              <a:spcBef>
                <a:spcPts val="0"/>
              </a:spcBef>
              <a:spcAft>
                <a:spcPts val="0"/>
              </a:spcAft>
              <a:buSzPts val="1700"/>
              <a:buNone/>
              <a:defRPr/>
            </a:lvl1pPr>
          </a:lstStyle>
          <a:p/>
        </p:txBody>
      </p:sp>
      <p:sp>
        <p:nvSpPr>
          <p:cNvPr id="144" name="Google Shape;144;gad9d403f37_1_1061"/>
          <p:cNvSpPr txBox="1"/>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gad9d403f37_1_931"/>
          <p:cNvSpPr txBox="1"/>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1pPr>
            <a:lvl2pPr lvl="1">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2pPr>
            <a:lvl3pPr lvl="2">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3pPr>
            <a:lvl4pPr lvl="3">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4pPr>
            <a:lvl5pPr lvl="4">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5pPr>
            <a:lvl6pPr lvl="5">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6pPr>
            <a:lvl7pPr lvl="6">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7pPr>
            <a:lvl8pPr lvl="7">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8pPr>
            <a:lvl9pPr lvl="8">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9pPr>
          </a:lstStyle>
          <a:p/>
        </p:txBody>
      </p:sp>
      <p:sp>
        <p:nvSpPr>
          <p:cNvPr id="11" name="Google Shape;11;gad9d403f37_1_931"/>
          <p:cNvSpPr txBox="1"/>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dk2"/>
              </a:buClr>
              <a:buSzPts val="1700"/>
              <a:buFont typeface="Nunito"/>
              <a:buChar char="●"/>
              <a:defRPr sz="1700">
                <a:solidFill>
                  <a:schemeClr val="dk2"/>
                </a:solidFill>
                <a:latin typeface="Nunito"/>
                <a:ea typeface="Nunito"/>
                <a:cs typeface="Nunito"/>
                <a:sym typeface="Nunito"/>
              </a:defRPr>
            </a:lvl1pPr>
            <a:lvl2pPr marL="914400" lvl="1" indent="-32385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2pPr>
            <a:lvl3pPr marL="1371600" lvl="2" indent="-32385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3pPr>
            <a:lvl4pPr marL="1828800" lvl="3" indent="-32385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4pPr>
            <a:lvl5pPr marL="2286000" lvl="4" indent="-32385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5pPr>
            <a:lvl6pPr marL="2743200" lvl="5" indent="-32385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6pPr>
            <a:lvl7pPr marL="3200400" lvl="6" indent="-32385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7pPr>
            <a:lvl8pPr marL="3657600" lvl="7" indent="-32385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8pPr>
            <a:lvl9pPr marL="4114800" lvl="8" indent="-323850">
              <a:lnSpc>
                <a:spcPct val="115000"/>
              </a:lnSpc>
              <a:spcBef>
                <a:spcPts val="2100"/>
              </a:spcBef>
              <a:spcAft>
                <a:spcPts val="2100"/>
              </a:spcAft>
              <a:buClr>
                <a:schemeClr val="dk2"/>
              </a:buClr>
              <a:buSzPts val="1500"/>
              <a:buFont typeface="Nunito"/>
              <a:buChar char="■"/>
              <a:defRPr sz="1500">
                <a:solidFill>
                  <a:schemeClr val="dk2"/>
                </a:solidFill>
                <a:latin typeface="Nunito"/>
                <a:ea typeface="Nunito"/>
                <a:cs typeface="Nunito"/>
                <a:sym typeface="Nunito"/>
              </a:defRPr>
            </a:lvl9pPr>
          </a:lstStyle>
          <a:p/>
        </p:txBody>
      </p:sp>
      <p:sp>
        <p:nvSpPr>
          <p:cNvPr id="12" name="Google Shape;12;gad9d403f37_1_931"/>
          <p:cNvSpPr txBox="1"/>
          <p:nvPr>
            <p:ph type="sldNum" idx="12"/>
          </p:nvPr>
        </p:nvSpPr>
        <p:spPr>
          <a:xfrm>
            <a:off x="11268061" y="6315968"/>
            <a:ext cx="731700" cy="524700"/>
          </a:xfrm>
          <a:prstGeom prst="rect">
            <a:avLst/>
          </a:prstGeom>
          <a:noFill/>
          <a:ln>
            <a:noFill/>
          </a:ln>
        </p:spPr>
        <p:txBody>
          <a:bodyPr spcFirstLastPara="1" wrap="square" lIns="121900" tIns="121900" rIns="121900" bIns="121900" anchor="ctr" anchorCtr="0">
            <a:noAutofit/>
          </a:bodyPr>
          <a:lstStyle>
            <a:lvl1pPr lvl="0" algn="r">
              <a:buNone/>
              <a:defRPr sz="1200">
                <a:solidFill>
                  <a:schemeClr val="dk2"/>
                </a:solidFill>
                <a:latin typeface="Nunito"/>
                <a:ea typeface="Nunito"/>
                <a:cs typeface="Nunito"/>
                <a:sym typeface="Nunito"/>
              </a:defRPr>
            </a:lvl1pPr>
            <a:lvl2pPr lvl="1" algn="r">
              <a:buNone/>
              <a:defRPr sz="1200">
                <a:solidFill>
                  <a:schemeClr val="dk2"/>
                </a:solidFill>
                <a:latin typeface="Nunito"/>
                <a:ea typeface="Nunito"/>
                <a:cs typeface="Nunito"/>
                <a:sym typeface="Nunito"/>
              </a:defRPr>
            </a:lvl2pPr>
            <a:lvl3pPr lvl="2" algn="r">
              <a:buNone/>
              <a:defRPr sz="1200">
                <a:solidFill>
                  <a:schemeClr val="dk2"/>
                </a:solidFill>
                <a:latin typeface="Nunito"/>
                <a:ea typeface="Nunito"/>
                <a:cs typeface="Nunito"/>
                <a:sym typeface="Nunito"/>
              </a:defRPr>
            </a:lvl3pPr>
            <a:lvl4pPr lvl="3" algn="r">
              <a:buNone/>
              <a:defRPr sz="1200">
                <a:solidFill>
                  <a:schemeClr val="dk2"/>
                </a:solidFill>
                <a:latin typeface="Nunito"/>
                <a:ea typeface="Nunito"/>
                <a:cs typeface="Nunito"/>
                <a:sym typeface="Nunito"/>
              </a:defRPr>
            </a:lvl4pPr>
            <a:lvl5pPr lvl="4" algn="r">
              <a:buNone/>
              <a:defRPr sz="1200">
                <a:solidFill>
                  <a:schemeClr val="dk2"/>
                </a:solidFill>
                <a:latin typeface="Nunito"/>
                <a:ea typeface="Nunito"/>
                <a:cs typeface="Nunito"/>
                <a:sym typeface="Nunito"/>
              </a:defRPr>
            </a:lvl5pPr>
            <a:lvl6pPr lvl="5" algn="r">
              <a:buNone/>
              <a:defRPr sz="1200">
                <a:solidFill>
                  <a:schemeClr val="dk2"/>
                </a:solidFill>
                <a:latin typeface="Nunito"/>
                <a:ea typeface="Nunito"/>
                <a:cs typeface="Nunito"/>
                <a:sym typeface="Nunito"/>
              </a:defRPr>
            </a:lvl6pPr>
            <a:lvl7pPr lvl="6" algn="r">
              <a:buNone/>
              <a:defRPr sz="1200">
                <a:solidFill>
                  <a:schemeClr val="dk2"/>
                </a:solidFill>
                <a:latin typeface="Nunito"/>
                <a:ea typeface="Nunito"/>
                <a:cs typeface="Nunito"/>
                <a:sym typeface="Nunito"/>
              </a:defRPr>
            </a:lvl7pPr>
            <a:lvl8pPr lvl="7" algn="r">
              <a:buNone/>
              <a:defRPr sz="1200">
                <a:solidFill>
                  <a:schemeClr val="dk2"/>
                </a:solidFill>
                <a:latin typeface="Nunito"/>
                <a:ea typeface="Nunito"/>
                <a:cs typeface="Nunito"/>
                <a:sym typeface="Nunito"/>
              </a:defRPr>
            </a:lvl8pPr>
            <a:lvl9pPr lvl="8" algn="r">
              <a:buNone/>
              <a:defRPr sz="12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13.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93" name="Shape 293"/>
        <p:cNvGrpSpPr/>
        <p:nvPr/>
      </p:nvGrpSpPr>
      <p:grpSpPr>
        <a:xfrm>
          <a:off x="0" y="0"/>
          <a:ext cx="0" cy="0"/>
          <a:chOff x="0" y="0"/>
          <a:chExt cx="0" cy="0"/>
        </a:xfrm>
      </p:grpSpPr>
      <p:sp>
        <p:nvSpPr>
          <p:cNvPr id="294" name="Google Shape;294;p1"/>
          <p:cNvSpPr txBox="1"/>
          <p:nvPr>
            <p:ph type="ctrTitle"/>
          </p:nvPr>
        </p:nvSpPr>
        <p:spPr>
          <a:xfrm>
            <a:off x="1524000" y="-608330"/>
            <a:ext cx="9144000" cy="224663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1400"/>
              <a:t>INTERNATIONAL INSTITUTE OF INFORMATION TECHNOLOGY HINJAWADI, PUNE   </a:t>
            </a:r>
            <a:br>
              <a:rPr lang="en-US" sz="1400"/>
            </a:br>
            <a:br>
              <a:rPr lang="en-US" sz="1110"/>
            </a:br>
            <a:endParaRPr sz="1110"/>
          </a:p>
        </p:txBody>
      </p:sp>
      <p:sp>
        <p:nvSpPr>
          <p:cNvPr id="295" name="Google Shape;295;p1"/>
          <p:cNvSpPr txBox="1"/>
          <p:nvPr>
            <p:ph type="subTitle" idx="1"/>
          </p:nvPr>
        </p:nvSpPr>
        <p:spPr>
          <a:xfrm>
            <a:off x="1524000" y="728345"/>
            <a:ext cx="9144000" cy="41338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4"/>
              </a:buClr>
              <a:buSzPts val="2000"/>
              <a:buFont typeface="Arial" panose="020B0604020202020204"/>
              <a:buNone/>
            </a:pPr>
            <a:r>
              <a:rPr lang="en-US" sz="2000" b="1">
                <a:solidFill>
                  <a:schemeClr val="accent4"/>
                </a:solidFill>
                <a:latin typeface="Arial" panose="020B0604020202020204"/>
                <a:ea typeface="Arial" panose="020B0604020202020204"/>
                <a:cs typeface="Arial" panose="020B0604020202020204"/>
                <a:sym typeface="Arial" panose="020B0604020202020204"/>
              </a:rPr>
              <a:t>GROUP NO 8</a:t>
            </a:r>
            <a:endParaRPr sz="2000" b="1">
              <a:solidFill>
                <a:schemeClr val="accent4"/>
              </a:solidFill>
              <a:latin typeface="Arial" panose="020B0604020202020204"/>
              <a:ea typeface="Arial" panose="020B0604020202020204"/>
              <a:cs typeface="Arial" panose="020B0604020202020204"/>
              <a:sym typeface="Arial" panose="020B0604020202020204"/>
            </a:endParaRPr>
          </a:p>
          <a:p>
            <a:pPr marL="0" lvl="0" indent="0" algn="ctr" rtl="0">
              <a:spcBef>
                <a:spcPts val="400"/>
              </a:spcBef>
              <a:spcAft>
                <a:spcPts val="0"/>
              </a:spcAft>
              <a:buClr>
                <a:schemeClr val="accent4"/>
              </a:buClr>
              <a:buSzPts val="2000"/>
              <a:buFont typeface="Arial" panose="020B0604020202020204"/>
              <a:buNone/>
            </a:pPr>
            <a:r>
              <a:rPr lang="en-US" sz="2000" b="1">
                <a:solidFill>
                  <a:schemeClr val="accent4"/>
                </a:solidFill>
                <a:latin typeface="Arial" panose="020B0604020202020204"/>
                <a:ea typeface="Arial" panose="020B0604020202020204"/>
                <a:cs typeface="Arial" panose="020B0604020202020204"/>
                <a:sym typeface="Arial" panose="020B0604020202020204"/>
              </a:rPr>
              <a:t>SUBMITTED BY:</a:t>
            </a:r>
            <a:endParaRPr sz="2000" b="1">
              <a:solidFill>
                <a:schemeClr val="accent4"/>
              </a:solidFill>
              <a:latin typeface="Arial" panose="020B0604020202020204"/>
              <a:ea typeface="Arial" panose="020B0604020202020204"/>
              <a:cs typeface="Arial" panose="020B0604020202020204"/>
              <a:sym typeface="Arial" panose="020B0604020202020204"/>
            </a:endParaRPr>
          </a:p>
          <a:p>
            <a:pPr marL="0" lvl="0" indent="0" algn="ctr" rtl="0">
              <a:spcBef>
                <a:spcPts val="400"/>
              </a:spcBef>
              <a:spcAft>
                <a:spcPts val="0"/>
              </a:spcAft>
              <a:buClr>
                <a:schemeClr val="accent4"/>
              </a:buClr>
              <a:buSzPts val="2000"/>
              <a:buFont typeface="Arial" panose="020B0604020202020204"/>
              <a:buNone/>
            </a:pPr>
            <a:r>
              <a:rPr lang="en-US" sz="2000">
                <a:solidFill>
                  <a:schemeClr val="accent4"/>
                </a:solidFill>
                <a:latin typeface="Arial" panose="020B0604020202020204"/>
                <a:ea typeface="Arial" panose="020B0604020202020204"/>
                <a:cs typeface="Arial" panose="020B0604020202020204"/>
                <a:sym typeface="Arial" panose="020B0604020202020204"/>
              </a:rPr>
              <a:t>Shaikh Sadiya Rafiq (Roll No. TE068)</a:t>
            </a:r>
            <a:endParaRPr sz="2000">
              <a:solidFill>
                <a:schemeClr val="accent4"/>
              </a:solidFill>
              <a:latin typeface="Arial" panose="020B0604020202020204"/>
              <a:ea typeface="Arial" panose="020B0604020202020204"/>
              <a:cs typeface="Arial" panose="020B0604020202020204"/>
              <a:sym typeface="Arial" panose="020B0604020202020204"/>
            </a:endParaRPr>
          </a:p>
          <a:p>
            <a:pPr marL="0" lvl="0" indent="0" algn="ctr" rtl="0">
              <a:spcBef>
                <a:spcPts val="400"/>
              </a:spcBef>
              <a:spcAft>
                <a:spcPts val="0"/>
              </a:spcAft>
              <a:buClr>
                <a:schemeClr val="accent4"/>
              </a:buClr>
              <a:buSzPts val="2000"/>
              <a:buFont typeface="Arial" panose="020B0604020202020204"/>
              <a:buNone/>
            </a:pPr>
            <a:r>
              <a:rPr lang="en-US" sz="2000">
                <a:solidFill>
                  <a:schemeClr val="accent4"/>
                </a:solidFill>
                <a:latin typeface="Arial" panose="020B0604020202020204"/>
                <a:ea typeface="Arial" panose="020B0604020202020204"/>
                <a:cs typeface="Arial" panose="020B0604020202020204"/>
                <a:sym typeface="Arial" panose="020B0604020202020204"/>
              </a:rPr>
              <a:t>Jadhav Tejal Sharad (Roll No. TE069)</a:t>
            </a:r>
            <a:endParaRPr sz="2000">
              <a:solidFill>
                <a:schemeClr val="accent4"/>
              </a:solidFill>
              <a:latin typeface="Arial" panose="020B0604020202020204"/>
              <a:ea typeface="Arial" panose="020B0604020202020204"/>
              <a:cs typeface="Arial" panose="020B0604020202020204"/>
              <a:sym typeface="Arial" panose="020B0604020202020204"/>
            </a:endParaRPr>
          </a:p>
          <a:p>
            <a:pPr marL="0" lvl="0" indent="0" algn="ctr" rtl="0">
              <a:spcBef>
                <a:spcPts val="400"/>
              </a:spcBef>
              <a:spcAft>
                <a:spcPts val="0"/>
              </a:spcAft>
              <a:buClr>
                <a:schemeClr val="accent4"/>
              </a:buClr>
              <a:buSzPts val="2000"/>
              <a:buFont typeface="Arial" panose="020B0604020202020204"/>
              <a:buNone/>
            </a:pPr>
            <a:r>
              <a:rPr lang="en-US" sz="2000">
                <a:solidFill>
                  <a:schemeClr val="accent4"/>
                </a:solidFill>
                <a:latin typeface="Arial" panose="020B0604020202020204"/>
                <a:ea typeface="Arial" panose="020B0604020202020204"/>
                <a:cs typeface="Arial" panose="020B0604020202020204"/>
                <a:sym typeface="Arial" panose="020B0604020202020204"/>
              </a:rPr>
              <a:t>Tehare Shreyash s   (Roll No. TE070) </a:t>
            </a:r>
            <a:endParaRPr sz="2000">
              <a:solidFill>
                <a:schemeClr val="accent4"/>
              </a:solidFill>
              <a:latin typeface="Arial" panose="020B0604020202020204"/>
              <a:ea typeface="Arial" panose="020B0604020202020204"/>
              <a:cs typeface="Arial" panose="020B0604020202020204"/>
              <a:sym typeface="Arial" panose="020B0604020202020204"/>
            </a:endParaRPr>
          </a:p>
          <a:p>
            <a:pPr marL="0" lvl="0" indent="0" algn="ctr" rtl="0">
              <a:spcBef>
                <a:spcPts val="400"/>
              </a:spcBef>
              <a:spcAft>
                <a:spcPts val="0"/>
              </a:spcAft>
              <a:buClr>
                <a:schemeClr val="accent4"/>
              </a:buClr>
              <a:buSzPts val="2000"/>
              <a:buFont typeface="Arial" panose="020B0604020202020204"/>
              <a:buNone/>
            </a:pPr>
            <a:r>
              <a:rPr lang="en-US" sz="2000">
                <a:solidFill>
                  <a:schemeClr val="accent4"/>
                </a:solidFill>
                <a:latin typeface="Arial" panose="020B0604020202020204"/>
                <a:ea typeface="Arial" panose="020B0604020202020204"/>
                <a:cs typeface="Arial" panose="020B0604020202020204"/>
                <a:sym typeface="Arial" panose="020B0604020202020204"/>
              </a:rPr>
              <a:t>Syed Wilayat        (Roll No. TE054)</a:t>
            </a:r>
            <a:endParaRPr sz="2000">
              <a:solidFill>
                <a:schemeClr val="accent4"/>
              </a:solidFill>
              <a:latin typeface="Arial" panose="020B0604020202020204"/>
              <a:ea typeface="Arial" panose="020B0604020202020204"/>
              <a:cs typeface="Arial" panose="020B0604020202020204"/>
              <a:sym typeface="Arial" panose="020B0604020202020204"/>
            </a:endParaRPr>
          </a:p>
          <a:p>
            <a:pPr marL="0" lvl="0" indent="0" algn="ctr" rtl="0">
              <a:spcBef>
                <a:spcPts val="400"/>
              </a:spcBef>
              <a:spcAft>
                <a:spcPts val="0"/>
              </a:spcAft>
              <a:buClr>
                <a:schemeClr val="dk1"/>
              </a:buClr>
              <a:buSzPts val="2000"/>
              <a:buFont typeface="Arial" panose="020B0604020202020204"/>
              <a:buNone/>
            </a:pPr>
            <a:endParaRPr sz="2000">
              <a:solidFill>
                <a:schemeClr val="accent4"/>
              </a:solidFill>
              <a:latin typeface="Arial" panose="020B0604020202020204"/>
              <a:ea typeface="Arial" panose="020B0604020202020204"/>
              <a:cs typeface="Arial" panose="020B0604020202020204"/>
              <a:sym typeface="Arial" panose="020B0604020202020204"/>
            </a:endParaRPr>
          </a:p>
          <a:p>
            <a:pPr marL="0" lvl="0" indent="0" algn="ctr" rtl="0">
              <a:spcBef>
                <a:spcPts val="400"/>
              </a:spcBef>
              <a:spcAft>
                <a:spcPts val="0"/>
              </a:spcAft>
              <a:buClr>
                <a:schemeClr val="accent4"/>
              </a:buClr>
              <a:buSzPts val="2000"/>
              <a:buFont typeface="Arial" panose="020B0604020202020204"/>
              <a:buNone/>
            </a:pPr>
            <a:r>
              <a:rPr lang="en-US" sz="2000">
                <a:solidFill>
                  <a:schemeClr val="accent4"/>
                </a:solidFill>
                <a:latin typeface="Arial" panose="020B0604020202020204"/>
                <a:ea typeface="Arial" panose="020B0604020202020204"/>
                <a:cs typeface="Arial" panose="020B0604020202020204"/>
                <a:sym typeface="Arial" panose="020B0604020202020204"/>
              </a:rPr>
              <a:t>TOPIC:</a:t>
            </a:r>
            <a:endParaRPr sz="2000">
              <a:solidFill>
                <a:schemeClr val="accent4"/>
              </a:solidFill>
              <a:latin typeface="Arial" panose="020B0604020202020204"/>
              <a:ea typeface="Arial" panose="020B0604020202020204"/>
              <a:cs typeface="Arial" panose="020B0604020202020204"/>
              <a:sym typeface="Arial" panose="020B0604020202020204"/>
            </a:endParaRPr>
          </a:p>
          <a:p>
            <a:pPr marL="0" lvl="0" indent="0" algn="ctr" rtl="0">
              <a:spcBef>
                <a:spcPts val="480"/>
              </a:spcBef>
              <a:spcAft>
                <a:spcPts val="0"/>
              </a:spcAft>
              <a:buClr>
                <a:schemeClr val="accent4"/>
              </a:buClr>
              <a:buSzPts val="2000"/>
              <a:buFont typeface="Arial" panose="020B0604020202020204"/>
              <a:buNone/>
            </a:pPr>
            <a:r>
              <a:rPr lang="en-US" sz="2000" b="1">
                <a:solidFill>
                  <a:schemeClr val="accent4"/>
                </a:solidFill>
                <a:latin typeface="Arial" panose="020B0604020202020204"/>
                <a:ea typeface="Arial" panose="020B0604020202020204"/>
                <a:cs typeface="Arial" panose="020B0604020202020204"/>
                <a:sym typeface="Arial" panose="020B0604020202020204"/>
              </a:rPr>
              <a:t>   “</a:t>
            </a:r>
            <a:r>
              <a:rPr lang="en-US" sz="2400" b="1">
                <a:solidFill>
                  <a:schemeClr val="accent4"/>
                </a:solidFill>
                <a:latin typeface="Arial" panose="020B0604020202020204"/>
                <a:ea typeface="Arial" panose="020B0604020202020204"/>
                <a:cs typeface="Arial" panose="020B0604020202020204"/>
                <a:sym typeface="Arial" panose="020B0604020202020204"/>
              </a:rPr>
              <a:t>MULTIPULE COLOR DETECTION &amp; IMAGE TO SPEECH C</a:t>
            </a:r>
            <a:r>
              <a:rPr lang="en-US" sz="2400" b="1">
                <a:solidFill>
                  <a:schemeClr val="accent4"/>
                </a:solidFill>
              </a:rPr>
              <a:t>ONVERTOR</a:t>
            </a:r>
            <a:r>
              <a:rPr lang="en-US" sz="2000" b="1">
                <a:solidFill>
                  <a:schemeClr val="accent4"/>
                </a:solidFill>
                <a:latin typeface="Arial" panose="020B0604020202020204"/>
                <a:ea typeface="Arial" panose="020B0604020202020204"/>
                <a:cs typeface="Arial" panose="020B0604020202020204"/>
                <a:sym typeface="Arial" panose="020B0604020202020204"/>
              </a:rPr>
              <a:t>”</a:t>
            </a:r>
            <a:endParaRPr sz="2000" b="1">
              <a:solidFill>
                <a:schemeClr val="accent4"/>
              </a:solidFill>
              <a:latin typeface="Arial" panose="020B0604020202020204"/>
              <a:ea typeface="Arial" panose="020B0604020202020204"/>
              <a:cs typeface="Arial" panose="020B0604020202020204"/>
              <a:sym typeface="Arial" panose="020B0604020202020204"/>
            </a:endParaRPr>
          </a:p>
          <a:p>
            <a:pPr marL="0" lvl="0" indent="0" algn="ctr" rtl="0">
              <a:spcBef>
                <a:spcPts val="400"/>
              </a:spcBef>
              <a:spcAft>
                <a:spcPts val="0"/>
              </a:spcAft>
              <a:buClr>
                <a:schemeClr val="dk1"/>
              </a:buClr>
              <a:buSzPts val="2000"/>
              <a:buFont typeface="Arial" panose="020B0604020202020204"/>
              <a:buNone/>
            </a:pPr>
            <a:endParaRPr sz="2000">
              <a:solidFill>
                <a:schemeClr val="accent4"/>
              </a:solidFill>
              <a:latin typeface="Arial" panose="020B0604020202020204"/>
              <a:ea typeface="Arial" panose="020B0604020202020204"/>
              <a:cs typeface="Arial" panose="020B0604020202020204"/>
              <a:sym typeface="Arial" panose="020B0604020202020204"/>
            </a:endParaRPr>
          </a:p>
          <a:p>
            <a:pPr marL="0" lvl="0" indent="0" algn="ctr" rtl="0">
              <a:spcBef>
                <a:spcPts val="400"/>
              </a:spcBef>
              <a:spcAft>
                <a:spcPts val="0"/>
              </a:spcAft>
              <a:buClr>
                <a:schemeClr val="accent4"/>
              </a:buClr>
              <a:buSzPts val="2000"/>
              <a:buFont typeface="Arial" panose="020B0604020202020204"/>
              <a:buNone/>
            </a:pPr>
            <a:r>
              <a:rPr lang="en-US" sz="2000" b="1">
                <a:solidFill>
                  <a:schemeClr val="accent4"/>
                </a:solidFill>
                <a:latin typeface="Arial" panose="020B0604020202020204"/>
                <a:ea typeface="Arial" panose="020B0604020202020204"/>
                <a:cs typeface="Arial" panose="020B0604020202020204"/>
                <a:sym typeface="Arial" panose="020B0604020202020204"/>
              </a:rPr>
              <a:t>GUIDED BY:</a:t>
            </a:r>
            <a:endParaRPr sz="2000" b="1">
              <a:solidFill>
                <a:schemeClr val="accent4"/>
              </a:solidFill>
              <a:latin typeface="Arial" panose="020B0604020202020204"/>
              <a:ea typeface="Arial" panose="020B0604020202020204"/>
              <a:cs typeface="Arial" panose="020B0604020202020204"/>
              <a:sym typeface="Arial" panose="020B0604020202020204"/>
            </a:endParaRPr>
          </a:p>
          <a:p>
            <a:pPr marL="0" lvl="0" indent="0" algn="ctr" rtl="0">
              <a:spcBef>
                <a:spcPts val="400"/>
              </a:spcBef>
              <a:spcAft>
                <a:spcPts val="0"/>
              </a:spcAft>
              <a:buClr>
                <a:schemeClr val="accent4"/>
              </a:buClr>
              <a:buSzPts val="2000"/>
              <a:buFont typeface="Arial" panose="020B0604020202020204"/>
              <a:buNone/>
            </a:pPr>
            <a:r>
              <a:rPr lang="en-US" sz="2000">
                <a:solidFill>
                  <a:schemeClr val="accent4"/>
                </a:solidFill>
                <a:latin typeface="Arial" panose="020B0604020202020204"/>
                <a:ea typeface="Arial" panose="020B0604020202020204"/>
                <a:cs typeface="Arial" panose="020B0604020202020204"/>
                <a:sym typeface="Arial" panose="020B0604020202020204"/>
              </a:rPr>
              <a:t> MR. PRASHANT GADAKH</a:t>
            </a:r>
            <a:endParaRPr sz="2000">
              <a:solidFill>
                <a:schemeClr val="accent4"/>
              </a:solidFill>
              <a:latin typeface="Arial" panose="020B0604020202020204"/>
              <a:ea typeface="Arial" panose="020B0604020202020204"/>
              <a:cs typeface="Arial" panose="020B0604020202020204"/>
              <a:sym typeface="Arial" panose="020B0604020202020204"/>
            </a:endParaRPr>
          </a:p>
        </p:txBody>
      </p:sp>
      <p:pic>
        <p:nvPicPr>
          <p:cNvPr id="296" name="Google Shape;296;p1"/>
          <p:cNvPicPr preferRelativeResize="0"/>
          <p:nvPr/>
        </p:nvPicPr>
        <p:blipFill rotWithShape="1">
          <a:blip r:embed="rId1"/>
          <a:srcRect/>
          <a:stretch>
            <a:fillRect/>
          </a:stretch>
        </p:blipFill>
        <p:spPr>
          <a:xfrm>
            <a:off x="5216525" y="5478145"/>
            <a:ext cx="1365250" cy="1574800"/>
          </a:xfrm>
          <a:prstGeom prst="rect">
            <a:avLst/>
          </a:prstGeom>
          <a:noFill/>
          <a:ln>
            <a:noFill/>
          </a:ln>
        </p:spPr>
      </p:pic>
    </p:spTree>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48" name="Shape 348"/>
        <p:cNvGrpSpPr/>
        <p:nvPr/>
      </p:nvGrpSpPr>
      <p:grpSpPr>
        <a:xfrm>
          <a:off x="0" y="0"/>
          <a:ext cx="0" cy="0"/>
          <a:chOff x="0" y="0"/>
          <a:chExt cx="0" cy="0"/>
        </a:xfrm>
      </p:grpSpPr>
      <p:sp>
        <p:nvSpPr>
          <p:cNvPr id="349" name="Google Shape;349;p10"/>
          <p:cNvSpPr txBox="1"/>
          <p:nvPr>
            <p:ph type="title"/>
          </p:nvPr>
        </p:nvSpPr>
        <p:spPr>
          <a:xfrm>
            <a:off x="609600" y="190500"/>
            <a:ext cx="10972800" cy="65786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br>
              <a:rPr lang="en-US">
                <a:solidFill>
                  <a:srgbClr val="D5D5D5"/>
                </a:solidFill>
                <a:latin typeface="Arial" panose="020B0604020202020204"/>
                <a:ea typeface="Arial" panose="020B0604020202020204"/>
                <a:cs typeface="Arial" panose="020B0604020202020204"/>
                <a:sym typeface="Arial" panose="020B0604020202020204"/>
              </a:rPr>
            </a:br>
            <a:r>
              <a:rPr lang="en-US">
                <a:solidFill>
                  <a:srgbClr val="D5D5D5"/>
                </a:solidFill>
                <a:latin typeface="Arial" panose="020B0604020202020204"/>
                <a:ea typeface="Arial" panose="020B0604020202020204"/>
                <a:cs typeface="Arial" panose="020B0604020202020204"/>
                <a:sym typeface="Arial" panose="020B0604020202020204"/>
              </a:rPr>
              <a:t>EXISTING SYSTEM</a:t>
            </a:r>
            <a:br>
              <a:rPr lang="en-US">
                <a:solidFill>
                  <a:srgbClr val="D5D5D5"/>
                </a:solidFill>
                <a:latin typeface="Arial" panose="020B0604020202020204"/>
                <a:ea typeface="Arial" panose="020B0604020202020204"/>
                <a:cs typeface="Arial" panose="020B0604020202020204"/>
                <a:sym typeface="Arial" panose="020B0604020202020204"/>
              </a:rPr>
            </a:br>
            <a:endParaRPr lang="en-US">
              <a:solidFill>
                <a:srgbClr val="D5D5D5"/>
              </a:solidFill>
              <a:latin typeface="Arial" panose="020B0604020202020204"/>
              <a:ea typeface="Arial" panose="020B0604020202020204"/>
              <a:cs typeface="Arial" panose="020B0604020202020204"/>
              <a:sym typeface="Arial" panose="020B0604020202020204"/>
            </a:endParaRPr>
          </a:p>
        </p:txBody>
      </p:sp>
      <p:sp>
        <p:nvSpPr>
          <p:cNvPr id="350" name="Google Shape;350;p10"/>
          <p:cNvSpPr txBox="1"/>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Font typeface="Arial" panose="020B0604020202020204"/>
              <a:buNone/>
            </a:pPr>
            <a:r>
              <a:rPr lang="en-US" sz="2400" b="1">
                <a:latin typeface="Arial" panose="020B0604020202020204"/>
                <a:ea typeface="Arial" panose="020B0604020202020204"/>
                <a:cs typeface="Arial" panose="020B0604020202020204"/>
                <a:sym typeface="Arial" panose="020B0604020202020204"/>
              </a:rPr>
              <a:t>For image to speech:</a:t>
            </a:r>
            <a:endParaRPr sz="2400" b="1">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The Open CV is a python library that can be used for many tasks, like color detection, face recognisation, and mask detection .</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 The Open CV board comes equipped with an SD card. This slot permits us to insert an SD card and that can use it as their devices. Python is the  recommended programming language, but windows is its recommended operating system. </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Nearly every flavour of OS that works on Raspberry Pi—Raspbian.Optical character recognition, or OCR, is a method of converting a scanned image into text.</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When a page is scanned, it is typically stored as a bit-mapped file in TIF format. When the image is displayed on the screen, we can read it. But to the computer, it is just a series of black and white dots. The computer does not recognize any "words" on the image.</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 This is what OCR does. OCR looks at each line of the image and attempts to determine if the black and white dots represent a particular letter or number. OCR was actually developed originally to assist sight-impaired individuals gain access to printed information.</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That same technology has been updated and improved and is now used to "read" computer files. </a:t>
            </a:r>
            <a:endParaRPr sz="1800">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54" name="Shape 354"/>
        <p:cNvGrpSpPr/>
        <p:nvPr/>
      </p:nvGrpSpPr>
      <p:grpSpPr>
        <a:xfrm>
          <a:off x="0" y="0"/>
          <a:ext cx="0" cy="0"/>
          <a:chOff x="0" y="0"/>
          <a:chExt cx="0" cy="0"/>
        </a:xfrm>
      </p:grpSpPr>
      <p:sp>
        <p:nvSpPr>
          <p:cNvPr id="355" name="Google Shape;355;p11"/>
          <p:cNvSpPr txBox="1"/>
          <p:nvPr>
            <p:ph type="title"/>
          </p:nvPr>
        </p:nvSpPr>
        <p:spPr>
          <a:xfrm>
            <a:off x="609600" y="39053"/>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D5D5D5"/>
                </a:solidFill>
                <a:latin typeface="Arial" panose="020B0604020202020204"/>
                <a:ea typeface="Arial" panose="020B0604020202020204"/>
                <a:cs typeface="Arial" panose="020B0604020202020204"/>
                <a:sym typeface="Arial" panose="020B0604020202020204"/>
              </a:rPr>
              <a:t>PROPOSED SYSTEM</a:t>
            </a:r>
            <a:endParaRPr>
              <a:solidFill>
                <a:srgbClr val="D5D5D5"/>
              </a:solidFill>
              <a:latin typeface="Arial" panose="020B0604020202020204"/>
              <a:ea typeface="Arial" panose="020B0604020202020204"/>
              <a:cs typeface="Arial" panose="020B0604020202020204"/>
              <a:sym typeface="Arial" panose="020B0604020202020204"/>
            </a:endParaRPr>
          </a:p>
        </p:txBody>
      </p:sp>
      <p:sp>
        <p:nvSpPr>
          <p:cNvPr id="356" name="Google Shape;356;p11"/>
          <p:cNvSpPr txBox="1"/>
          <p:nvPr>
            <p:ph type="body" idx="1"/>
          </p:nvPr>
        </p:nvSpPr>
        <p:spPr>
          <a:xfrm>
            <a:off x="838200" y="1182370"/>
            <a:ext cx="10515600" cy="48463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Font typeface="Arial" panose="020B0604020202020204"/>
              <a:buNone/>
            </a:pPr>
            <a:r>
              <a:rPr lang="en-US" sz="2000" b="1">
                <a:latin typeface="Arial" panose="020B0604020202020204"/>
                <a:ea typeface="Arial" panose="020B0604020202020204"/>
                <a:cs typeface="Arial" panose="020B0604020202020204"/>
                <a:sym typeface="Arial" panose="020B0604020202020204"/>
              </a:rPr>
              <a:t>For Colour detection:</a:t>
            </a:r>
            <a:endParaRPr sz="2000" b="1">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r>
              <a:rPr lang="en-US" sz="1800">
                <a:latin typeface="Arial" panose="020B0604020202020204"/>
                <a:ea typeface="Arial" panose="020B0604020202020204"/>
                <a:cs typeface="Arial" panose="020B0604020202020204"/>
                <a:sym typeface="Arial" panose="020B0604020202020204"/>
              </a:rPr>
              <a:t>•This paper proposes a system which uses low cost and open source software for achieving the goal of sorting objects.</a:t>
            </a:r>
            <a:endParaRPr sz="18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r>
              <a:rPr lang="en-US" sz="1800">
                <a:latin typeface="Arial" panose="020B0604020202020204"/>
                <a:ea typeface="Arial" panose="020B0604020202020204"/>
                <a:cs typeface="Arial" panose="020B0604020202020204"/>
                <a:sym typeface="Arial" panose="020B0604020202020204"/>
              </a:rPr>
              <a:t>•Proposed system uses  low cost USB camera and OpenCV for sorting. OpenCV is a software library for real-time computer vision. </a:t>
            </a:r>
            <a:endParaRPr sz="18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r>
              <a:rPr lang="en-US" sz="1800">
                <a:latin typeface="Arial" panose="020B0604020202020204"/>
                <a:ea typeface="Arial" panose="020B0604020202020204"/>
                <a:cs typeface="Arial" panose="020B0604020202020204"/>
                <a:sym typeface="Arial" panose="020B0604020202020204"/>
              </a:rPr>
              <a:t>•OpenCV helps to analyze image and video efficiently. </a:t>
            </a:r>
            <a:endParaRPr sz="18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r>
              <a:rPr lang="en-US" sz="1800">
                <a:latin typeface="Arial" panose="020B0604020202020204"/>
                <a:ea typeface="Arial" panose="020B0604020202020204"/>
                <a:cs typeface="Arial" panose="020B0604020202020204"/>
                <a:sym typeface="Arial" panose="020B0604020202020204"/>
              </a:rPr>
              <a:t>•Initially colour detection was based on RGB colour model but it is not efficient as RGB colour density varies drastically for different colours.</a:t>
            </a:r>
            <a:endParaRPr sz="18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r>
              <a:rPr lang="en-US" sz="1800">
                <a:latin typeface="Arial" panose="020B0604020202020204"/>
                <a:ea typeface="Arial" panose="020B0604020202020204"/>
                <a:cs typeface="Arial" panose="020B0604020202020204"/>
                <a:sym typeface="Arial" panose="020B0604020202020204"/>
              </a:rPr>
              <a:t>•The proposed paper uses HSV colour model for colour detection of objects.</a:t>
            </a:r>
            <a:endParaRPr sz="18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r>
              <a:rPr lang="en-US" sz="1800">
                <a:latin typeface="Arial" panose="020B0604020202020204"/>
                <a:ea typeface="Arial" panose="020B0604020202020204"/>
                <a:cs typeface="Arial" panose="020B0604020202020204"/>
                <a:sym typeface="Arial" panose="020B0604020202020204"/>
              </a:rPr>
              <a:t>•Colour offers leading information about objects. Several colour models are available such as RGB colour model, CMYK colour model, HSV model. RGB model uses primary colours.</a:t>
            </a:r>
            <a:endParaRPr sz="18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r>
              <a:rPr lang="en-US" sz="1800">
                <a:latin typeface="Arial" panose="020B0604020202020204"/>
                <a:ea typeface="Arial" panose="020B0604020202020204"/>
                <a:cs typeface="Arial" panose="020B0604020202020204"/>
                <a:sym typeface="Arial" panose="020B0604020202020204"/>
              </a:rPr>
              <a:t>CMYK represents secondary colours Cyan(C), Magenta (M), Yellow (Y) and Black (K). In proposed method colour image is analyzed in HSV model point of view.</a:t>
            </a:r>
            <a:endParaRPr sz="18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r>
              <a:rPr lang="en-US" sz="1800">
                <a:latin typeface="Arial" panose="020B0604020202020204"/>
                <a:ea typeface="Arial" panose="020B0604020202020204"/>
                <a:cs typeface="Arial" panose="020B0604020202020204"/>
                <a:sym typeface="Arial" panose="020B0604020202020204"/>
              </a:rPr>
              <a:t> Advantages:</a:t>
            </a:r>
            <a:endParaRPr sz="18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r>
              <a:rPr lang="en-US" sz="1800">
                <a:latin typeface="Arial" panose="020B0604020202020204"/>
                <a:ea typeface="Arial" panose="020B0604020202020204"/>
                <a:cs typeface="Arial" panose="020B0604020202020204"/>
                <a:sym typeface="Arial" panose="020B0604020202020204"/>
              </a:rPr>
              <a:t>•Several colour models are available such as RGB colour model, CMYK colour model, HSV model. </a:t>
            </a:r>
            <a:endParaRPr sz="1800">
              <a:latin typeface="Arial" panose="020B0604020202020204"/>
              <a:ea typeface="Arial" panose="020B0604020202020204"/>
              <a:cs typeface="Arial" panose="020B0604020202020204"/>
              <a:sym typeface="Arial" panose="020B0604020202020204"/>
            </a:endParaRPr>
          </a:p>
        </p:txBody>
      </p:sp>
    </p:spTree>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60" name="Shape 360"/>
        <p:cNvGrpSpPr/>
        <p:nvPr/>
      </p:nvGrpSpPr>
      <p:grpSpPr>
        <a:xfrm>
          <a:off x="0" y="0"/>
          <a:ext cx="0" cy="0"/>
          <a:chOff x="0" y="0"/>
          <a:chExt cx="0" cy="0"/>
        </a:xfrm>
      </p:grpSpPr>
      <p:sp>
        <p:nvSpPr>
          <p:cNvPr id="361" name="Google Shape;361;p12"/>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D5D5D5"/>
                </a:solidFill>
                <a:latin typeface="Arial" panose="020B0604020202020204"/>
                <a:ea typeface="Arial" panose="020B0604020202020204"/>
                <a:cs typeface="Arial" panose="020B0604020202020204"/>
                <a:sym typeface="Arial" panose="020B0604020202020204"/>
              </a:rPr>
              <a:t>PROPOSED SYSTEM</a:t>
            </a:r>
            <a:endParaRPr>
              <a:solidFill>
                <a:schemeClr val="lt2"/>
              </a:solidFill>
            </a:endParaRPr>
          </a:p>
        </p:txBody>
      </p:sp>
      <p:sp>
        <p:nvSpPr>
          <p:cNvPr id="362" name="Google Shape;362;p12"/>
          <p:cNvSpPr txBox="1"/>
          <p:nvPr>
            <p:ph type="body" idx="1"/>
          </p:nvPr>
        </p:nvSpPr>
        <p:spPr>
          <a:xfrm>
            <a:off x="609600" y="952500"/>
            <a:ext cx="10972800" cy="545909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Noto Sans Symbols"/>
              <a:buNone/>
            </a:pPr>
            <a:r>
              <a:rPr lang="en-US" sz="1600">
                <a:latin typeface="Arial" panose="020B0604020202020204"/>
                <a:ea typeface="Arial" panose="020B0604020202020204"/>
                <a:cs typeface="Arial" panose="020B0604020202020204"/>
                <a:sym typeface="Arial" panose="020B0604020202020204"/>
              </a:rPr>
              <a:t>In this system we are using openCV for image capturing After capturing that image is stored then we fetching text from image by using Pytesseract(Python-tesseract) It is an optical character recognition (OCR) tool for python sponsored by google and storing in to file after this we are performing text to speech by using gtts(google text to image).In our proposed system no need of any hardware kit so it is low cost system.</a:t>
            </a:r>
            <a:endParaRPr sz="1600">
              <a:latin typeface="Arial" panose="020B0604020202020204"/>
              <a:ea typeface="Arial" panose="020B0604020202020204"/>
              <a:cs typeface="Arial" panose="020B0604020202020204"/>
              <a:sym typeface="Arial" panose="020B0604020202020204"/>
            </a:endParaRPr>
          </a:p>
          <a:p>
            <a:pPr marL="0" lvl="0" indent="0" algn="l" rtl="0">
              <a:spcBef>
                <a:spcPts val="320"/>
              </a:spcBef>
              <a:spcAft>
                <a:spcPts val="0"/>
              </a:spcAft>
              <a:buClr>
                <a:schemeClr val="dk1"/>
              </a:buClr>
              <a:buSzPts val="1600"/>
              <a:buFont typeface="Noto Sans Symbols"/>
              <a:buNone/>
            </a:pPr>
            <a:r>
              <a:rPr lang="en-US" sz="1600" b="1">
                <a:latin typeface="Arial" panose="020B0604020202020204"/>
                <a:ea typeface="Arial" panose="020B0604020202020204"/>
                <a:cs typeface="Arial" panose="020B0604020202020204"/>
                <a:sym typeface="Arial" panose="020B0604020202020204"/>
              </a:rPr>
              <a:t>Image Acquisition </a:t>
            </a:r>
            <a:endParaRPr sz="1600" b="1">
              <a:latin typeface="Arial" panose="020B0604020202020204"/>
              <a:ea typeface="Arial" panose="020B0604020202020204"/>
              <a:cs typeface="Arial" panose="020B0604020202020204"/>
              <a:sym typeface="Arial" panose="020B0604020202020204"/>
            </a:endParaRPr>
          </a:p>
          <a:p>
            <a:pPr marL="0" lvl="0" indent="0" algn="l" rtl="0">
              <a:spcBef>
                <a:spcPts val="320"/>
              </a:spcBef>
              <a:spcAft>
                <a:spcPts val="0"/>
              </a:spcAft>
              <a:buClr>
                <a:schemeClr val="dk1"/>
              </a:buClr>
              <a:buSzPts val="1600"/>
              <a:buFont typeface="Noto Sans Symbols"/>
              <a:buNone/>
            </a:pPr>
            <a:r>
              <a:rPr lang="en-US" sz="1600">
                <a:latin typeface="Arial" panose="020B0604020202020204"/>
                <a:ea typeface="Arial" panose="020B0604020202020204"/>
                <a:cs typeface="Arial" panose="020B0604020202020204"/>
                <a:sym typeface="Arial" panose="020B0604020202020204"/>
              </a:rPr>
              <a:t>In this step the image of the text is captured using web camera. Time require to capture image is 5 sec timer for closing capturing window press ‘Q’ and for closing camera window press ‘esc’ key .The acquired image is then applied to the image text extraction step for extracting text from image.</a:t>
            </a:r>
            <a:endParaRPr sz="1600">
              <a:latin typeface="Arial" panose="020B0604020202020204"/>
              <a:ea typeface="Arial" panose="020B0604020202020204"/>
              <a:cs typeface="Arial" panose="020B0604020202020204"/>
              <a:sym typeface="Arial" panose="020B0604020202020204"/>
            </a:endParaRPr>
          </a:p>
          <a:p>
            <a:pPr marL="0" lvl="0" indent="0" algn="l" rtl="0">
              <a:spcBef>
                <a:spcPts val="320"/>
              </a:spcBef>
              <a:spcAft>
                <a:spcPts val="0"/>
              </a:spcAft>
              <a:buClr>
                <a:schemeClr val="dk1"/>
              </a:buClr>
              <a:buSzPts val="1600"/>
              <a:buFont typeface="Noto Sans Symbols"/>
              <a:buNone/>
            </a:pPr>
            <a:r>
              <a:rPr lang="en-US" sz="1600" b="1">
                <a:latin typeface="Arial" panose="020B0604020202020204"/>
                <a:ea typeface="Arial" panose="020B0604020202020204"/>
                <a:cs typeface="Arial" panose="020B0604020202020204"/>
                <a:sym typeface="Arial" panose="020B0604020202020204"/>
              </a:rPr>
              <a:t>Text Extraction</a:t>
            </a:r>
            <a:r>
              <a:rPr lang="en-US" sz="1600">
                <a:latin typeface="Arial" panose="020B0604020202020204"/>
                <a:ea typeface="Arial" panose="020B0604020202020204"/>
                <a:cs typeface="Arial" panose="020B0604020202020204"/>
                <a:sym typeface="Arial" panose="020B0604020202020204"/>
              </a:rPr>
              <a:t> </a:t>
            </a:r>
            <a:endParaRPr sz="1600">
              <a:latin typeface="Arial" panose="020B0604020202020204"/>
              <a:ea typeface="Arial" panose="020B0604020202020204"/>
              <a:cs typeface="Arial" panose="020B0604020202020204"/>
              <a:sym typeface="Arial" panose="020B0604020202020204"/>
            </a:endParaRPr>
          </a:p>
          <a:p>
            <a:pPr marL="0" lvl="0" indent="0" algn="l" rtl="0">
              <a:spcBef>
                <a:spcPts val="320"/>
              </a:spcBef>
              <a:spcAft>
                <a:spcPts val="0"/>
              </a:spcAft>
              <a:buClr>
                <a:schemeClr val="dk1"/>
              </a:buClr>
              <a:buSzPts val="1600"/>
              <a:buFont typeface="Noto Sans Symbols"/>
              <a:buNone/>
            </a:pPr>
            <a:r>
              <a:rPr lang="en-US" sz="1600">
                <a:latin typeface="Arial" panose="020B0604020202020204"/>
                <a:ea typeface="Arial" panose="020B0604020202020204"/>
                <a:cs typeface="Arial" panose="020B0604020202020204"/>
                <a:sym typeface="Arial" panose="020B0604020202020204"/>
              </a:rPr>
              <a:t>In this step the recognized text present in the image are extracted using OCR tool. In this project, we use Pytesseract library which helps to extract the recognized text. </a:t>
            </a:r>
            <a:endParaRPr sz="1600">
              <a:latin typeface="Arial" panose="020B0604020202020204"/>
              <a:ea typeface="Arial" panose="020B0604020202020204"/>
              <a:cs typeface="Arial" panose="020B0604020202020204"/>
              <a:sym typeface="Arial" panose="020B0604020202020204"/>
            </a:endParaRPr>
          </a:p>
          <a:p>
            <a:pPr marL="0" lvl="0" indent="0" algn="l" rtl="0">
              <a:spcBef>
                <a:spcPts val="320"/>
              </a:spcBef>
              <a:spcAft>
                <a:spcPts val="0"/>
              </a:spcAft>
              <a:buClr>
                <a:schemeClr val="dk1"/>
              </a:buClr>
              <a:buSzPts val="1600"/>
              <a:buFont typeface="Noto Sans Symbols"/>
              <a:buNone/>
            </a:pPr>
            <a:r>
              <a:rPr lang="en-US" sz="1600">
                <a:latin typeface="Arial" panose="020B0604020202020204"/>
                <a:ea typeface="Arial" panose="020B0604020202020204"/>
                <a:cs typeface="Arial" panose="020B0604020202020204"/>
                <a:sym typeface="Arial" panose="020B0604020202020204"/>
              </a:rPr>
              <a:t>Text to Speech (TTS) System In this step the extracted text is first converted into speech using GTTS library</a:t>
            </a:r>
            <a:endParaRPr sz="1600">
              <a:latin typeface="Arial" panose="020B0604020202020204"/>
              <a:ea typeface="Arial" panose="020B0604020202020204"/>
              <a:cs typeface="Arial" panose="020B0604020202020204"/>
              <a:sym typeface="Arial" panose="020B0604020202020204"/>
            </a:endParaRPr>
          </a:p>
          <a:p>
            <a:pPr marL="0" lvl="0" indent="0" algn="l" rtl="0">
              <a:spcBef>
                <a:spcPts val="320"/>
              </a:spcBef>
              <a:spcAft>
                <a:spcPts val="0"/>
              </a:spcAft>
              <a:buClr>
                <a:schemeClr val="dk1"/>
              </a:buClr>
              <a:buSzPts val="1600"/>
              <a:buFont typeface="Noto Sans Symbols"/>
              <a:buNone/>
            </a:pPr>
            <a:r>
              <a:rPr lang="en-US" sz="1600">
                <a:latin typeface="Arial" panose="020B0604020202020204"/>
                <a:ea typeface="Arial" panose="020B0604020202020204"/>
                <a:cs typeface="Arial" panose="020B0604020202020204"/>
                <a:sym typeface="Arial" panose="020B0604020202020204"/>
              </a:rPr>
              <a:t>which is capable of converting text to speech. In this project the text to speech library is used for conversion of Text to speech.</a:t>
            </a:r>
            <a:endParaRPr sz="1600">
              <a:latin typeface="Arial" panose="020B0604020202020204"/>
              <a:ea typeface="Arial" panose="020B0604020202020204"/>
              <a:cs typeface="Arial" panose="020B0604020202020204"/>
              <a:sym typeface="Arial" panose="020B0604020202020204"/>
            </a:endParaRPr>
          </a:p>
          <a:p>
            <a:pPr marL="0" lvl="0" indent="0" algn="l" rtl="0">
              <a:spcBef>
                <a:spcPts val="320"/>
              </a:spcBef>
              <a:spcAft>
                <a:spcPts val="0"/>
              </a:spcAft>
              <a:buClr>
                <a:schemeClr val="dk1"/>
              </a:buClr>
              <a:buSzPts val="1600"/>
              <a:buFont typeface="Noto Sans Symbols"/>
              <a:buNone/>
            </a:pPr>
            <a:r>
              <a:rPr lang="en-US" sz="1600" b="1">
                <a:latin typeface="Arial" panose="020B0604020202020204"/>
                <a:ea typeface="Arial" panose="020B0604020202020204"/>
                <a:cs typeface="Arial" panose="020B0604020202020204"/>
                <a:sym typeface="Arial" panose="020B0604020202020204"/>
              </a:rPr>
              <a:t>Text to Speech (TTS) System </a:t>
            </a:r>
            <a:endParaRPr sz="1600">
              <a:latin typeface="Arial" panose="020B0604020202020204"/>
              <a:ea typeface="Arial" panose="020B0604020202020204"/>
              <a:cs typeface="Arial" panose="020B0604020202020204"/>
              <a:sym typeface="Arial" panose="020B0604020202020204"/>
            </a:endParaRPr>
          </a:p>
          <a:p>
            <a:pPr marL="0" lvl="0" indent="0" algn="l" rtl="0">
              <a:spcBef>
                <a:spcPts val="320"/>
              </a:spcBef>
              <a:spcAft>
                <a:spcPts val="0"/>
              </a:spcAft>
              <a:buClr>
                <a:schemeClr val="dk1"/>
              </a:buClr>
              <a:buSzPts val="1600"/>
              <a:buFont typeface="Noto Sans Symbols"/>
              <a:buNone/>
            </a:pPr>
            <a:r>
              <a:rPr lang="en-US" sz="1600">
                <a:latin typeface="Arial" panose="020B0604020202020204"/>
                <a:ea typeface="Arial" panose="020B0604020202020204"/>
                <a:cs typeface="Arial" panose="020B0604020202020204"/>
                <a:sym typeface="Arial" panose="020B0604020202020204"/>
              </a:rPr>
              <a:t>In this step the extracted text is first converted into speech using GTTS library</a:t>
            </a:r>
            <a:endParaRPr sz="1600">
              <a:latin typeface="Arial" panose="020B0604020202020204"/>
              <a:ea typeface="Arial" panose="020B0604020202020204"/>
              <a:cs typeface="Arial" panose="020B0604020202020204"/>
              <a:sym typeface="Arial" panose="020B0604020202020204"/>
            </a:endParaRPr>
          </a:p>
          <a:p>
            <a:pPr marL="0" lvl="0" indent="0" algn="l" rtl="0">
              <a:spcBef>
                <a:spcPts val="320"/>
              </a:spcBef>
              <a:spcAft>
                <a:spcPts val="0"/>
              </a:spcAft>
              <a:buClr>
                <a:schemeClr val="dk1"/>
              </a:buClr>
              <a:buSzPts val="1600"/>
              <a:buFont typeface="Noto Sans Symbols"/>
              <a:buNone/>
            </a:pPr>
            <a:r>
              <a:rPr lang="en-US" sz="1600">
                <a:latin typeface="Arial" panose="020B0604020202020204"/>
                <a:ea typeface="Arial" panose="020B0604020202020204"/>
                <a:cs typeface="Arial" panose="020B0604020202020204"/>
                <a:sym typeface="Arial" panose="020B0604020202020204"/>
              </a:rPr>
              <a:t>which is capable of converting text to speech. In this project the text to speech library is used for conversion of Text to speech.  </a:t>
            </a:r>
            <a:endParaRPr sz="1600">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66" name="Shape 366"/>
        <p:cNvGrpSpPr/>
        <p:nvPr/>
      </p:nvGrpSpPr>
      <p:grpSpPr>
        <a:xfrm>
          <a:off x="0" y="0"/>
          <a:ext cx="0" cy="0"/>
          <a:chOff x="0" y="0"/>
          <a:chExt cx="0" cy="0"/>
        </a:xfrm>
      </p:grpSpPr>
      <p:sp>
        <p:nvSpPr>
          <p:cNvPr id="367" name="Google Shape;367;p13"/>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D5D5D5"/>
                </a:solidFill>
                <a:latin typeface="Arial" panose="020B0604020202020204"/>
                <a:ea typeface="Arial" panose="020B0604020202020204"/>
                <a:cs typeface="Arial" panose="020B0604020202020204"/>
                <a:sym typeface="Arial" panose="020B0604020202020204"/>
              </a:rPr>
              <a:t>ARCHITECTURAL DESIGN</a:t>
            </a:r>
            <a:endParaRPr>
              <a:solidFill>
                <a:srgbClr val="D5D5D5"/>
              </a:solidFill>
              <a:latin typeface="Arial" panose="020B0604020202020204"/>
              <a:ea typeface="Arial" panose="020B0604020202020204"/>
              <a:cs typeface="Arial" panose="020B0604020202020204"/>
              <a:sym typeface="Arial" panose="020B0604020202020204"/>
            </a:endParaRPr>
          </a:p>
        </p:txBody>
      </p:sp>
      <p:pic>
        <p:nvPicPr>
          <p:cNvPr id="368" name="Google Shape;368;p13"/>
          <p:cNvPicPr preferRelativeResize="0"/>
          <p:nvPr>
            <p:ph type="body" idx="1"/>
          </p:nvPr>
        </p:nvPicPr>
        <p:blipFill rotWithShape="1">
          <a:blip r:embed="rId1"/>
          <a:srcRect/>
          <a:stretch>
            <a:fillRect/>
          </a:stretch>
        </p:blipFill>
        <p:spPr>
          <a:xfrm>
            <a:off x="1413510" y="1174750"/>
            <a:ext cx="3775710" cy="4953000"/>
          </a:xfrm>
          <a:prstGeom prst="rect">
            <a:avLst/>
          </a:prstGeom>
          <a:noFill/>
          <a:ln>
            <a:noFill/>
          </a:ln>
        </p:spPr>
      </p:pic>
      <p:sp>
        <p:nvSpPr>
          <p:cNvPr id="2" name="Text Placeholder 1"/>
          <p:cNvSpPr/>
          <p:nvPr>
            <p:ph type="body" idx="2"/>
          </p:nvPr>
        </p:nvSpPr>
        <p:spPr/>
        <p:txBody>
          <a:bodyPr/>
          <a:p>
            <a:pPr>
              <a:buFont typeface="Arial" panose="020B0604020202020204" pitchFamily="34" charset="0"/>
              <a:buChar char="•"/>
            </a:pPr>
            <a:r>
              <a:rPr lang="en-IN" altLang="en-US" sz="2000"/>
              <a:t>This is an Architecture dig. for colour detection.</a:t>
            </a:r>
            <a:endParaRPr lang="en-IN" altLang="en-US" sz="2000"/>
          </a:p>
          <a:p>
            <a:pPr>
              <a:buFont typeface="Arial" panose="020B0604020202020204" pitchFamily="34" charset="0"/>
              <a:buChar char="•"/>
            </a:pPr>
            <a:r>
              <a:rPr lang="en-IN" altLang="en-US" sz="2000"/>
              <a:t>in this user is an actor which will provide video as an action.</a:t>
            </a:r>
            <a:endParaRPr lang="en-IN" altLang="en-US" sz="2000"/>
          </a:p>
          <a:p>
            <a:pPr>
              <a:buFont typeface="Arial" panose="020B0604020202020204" pitchFamily="34" charset="0"/>
              <a:buChar char="•"/>
            </a:pPr>
            <a:r>
              <a:rPr lang="en-IN" altLang="en-US" sz="2000"/>
              <a:t>video will be capture by our algorithm and colour will be detected.</a:t>
            </a:r>
            <a:endParaRPr lang="en-IN" altLang="en-US" sz="2000"/>
          </a:p>
          <a:p>
            <a:pPr>
              <a:buFont typeface="Arial" panose="020B0604020202020204" pitchFamily="34" charset="0"/>
              <a:buChar char="•"/>
            </a:pPr>
            <a:r>
              <a:rPr lang="en-IN" altLang="en-US" sz="2000"/>
              <a:t>and displyed with the help of rectangular box in output window.</a:t>
            </a:r>
            <a:endParaRPr lang="en-IN" altLang="en-US" sz="2000"/>
          </a:p>
        </p:txBody>
      </p:sp>
    </p:spTree>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solidFill>
                  <a:srgbClr val="D5D5D5"/>
                </a:solidFill>
                <a:latin typeface="Arial" panose="020B0604020202020204"/>
                <a:ea typeface="Arial" panose="020B0604020202020204"/>
                <a:cs typeface="Arial" panose="020B0604020202020204"/>
                <a:sym typeface="Arial" panose="020B0604020202020204"/>
              </a:rPr>
              <a:t>ARCHITECTURAL DESIGN</a:t>
            </a:r>
            <a:endParaRPr lang="en-US"/>
          </a:p>
        </p:txBody>
      </p:sp>
      <p:sp>
        <p:nvSpPr>
          <p:cNvPr id="3" name="Text Placeholder 2"/>
          <p:cNvSpPr/>
          <p:nvPr>
            <p:ph type="body" idx="1"/>
          </p:nvPr>
        </p:nvSpPr>
        <p:spPr/>
        <p:txBody>
          <a:bodyPr/>
          <a:p>
            <a:endParaRPr lang="en-US"/>
          </a:p>
        </p:txBody>
      </p:sp>
      <p:sp>
        <p:nvSpPr>
          <p:cNvPr id="4" name="Text Placeholder 3"/>
          <p:cNvSpPr/>
          <p:nvPr>
            <p:ph type="body" idx="2"/>
          </p:nvPr>
        </p:nvSpPr>
        <p:spPr>
          <a:xfrm>
            <a:off x="6197600" y="1174750"/>
            <a:ext cx="5384800" cy="5524500"/>
          </a:xfrm>
        </p:spPr>
        <p:txBody>
          <a:bodyPr/>
          <a:p>
            <a:pPr>
              <a:buFont typeface="Arial" panose="020B0604020202020204" pitchFamily="34" charset="0"/>
              <a:buChar char="•"/>
            </a:pPr>
            <a:r>
              <a:rPr lang="en-IN" altLang="en-US"/>
              <a:t>This architecture dig. for image to speech convertor.</a:t>
            </a:r>
            <a:endParaRPr lang="en-IN" altLang="en-US"/>
          </a:p>
          <a:p>
            <a:pPr>
              <a:buFont typeface="Arial" panose="020B0604020202020204" pitchFamily="34" charset="0"/>
              <a:buChar char="•"/>
            </a:pPr>
            <a:endParaRPr lang="en-IN" altLang="en-US"/>
          </a:p>
          <a:p>
            <a:pPr>
              <a:buFont typeface="Arial" panose="020B0604020202020204" pitchFamily="34" charset="0"/>
              <a:buChar char="•"/>
            </a:pPr>
            <a:r>
              <a:rPr lang="en-IN" altLang="en-US"/>
              <a:t>In this system we are capturing image from video that will be provided by user.</a:t>
            </a:r>
            <a:endParaRPr lang="en-IN" altLang="en-US"/>
          </a:p>
          <a:p>
            <a:pPr>
              <a:buFont typeface="Arial" panose="020B0604020202020204" pitchFamily="34" charset="0"/>
              <a:buChar char="•"/>
            </a:pPr>
            <a:endParaRPr lang="en-IN" altLang="en-US"/>
          </a:p>
          <a:p>
            <a:pPr>
              <a:buFont typeface="Arial" panose="020B0604020202020204" pitchFamily="34" charset="0"/>
              <a:buChar char="•"/>
            </a:pPr>
            <a:r>
              <a:rPr lang="en-IN" altLang="en-US"/>
              <a:t>after capturing an image we are storing that image in our system.</a:t>
            </a:r>
            <a:endParaRPr lang="en-IN" altLang="en-US"/>
          </a:p>
          <a:p>
            <a:pPr>
              <a:buFont typeface="Arial" panose="020B0604020202020204" pitchFamily="34" charset="0"/>
              <a:buChar char="•"/>
            </a:pPr>
            <a:endParaRPr lang="en-IN" altLang="en-US"/>
          </a:p>
          <a:p>
            <a:pPr>
              <a:buFont typeface="Arial" panose="020B0604020202020204" pitchFamily="34" charset="0"/>
              <a:buChar char="•"/>
            </a:pPr>
            <a:r>
              <a:rPr lang="en-IN" altLang="en-US"/>
              <a:t>Then We are converting that image to text format by using algorithm.</a:t>
            </a:r>
            <a:endParaRPr lang="en-IN" altLang="en-US"/>
          </a:p>
          <a:p>
            <a:pPr>
              <a:buFont typeface="Arial" panose="020B0604020202020204" pitchFamily="34" charset="0"/>
              <a:buChar char="•"/>
            </a:pPr>
            <a:endParaRPr lang="en-IN" altLang="en-US"/>
          </a:p>
          <a:p>
            <a:pPr>
              <a:buFont typeface="Arial" panose="020B0604020202020204" pitchFamily="34" charset="0"/>
              <a:buChar char="•"/>
            </a:pPr>
            <a:r>
              <a:rPr lang="en-IN" altLang="en-US"/>
              <a:t>After That text will be converted in speech format by using gTTS (google Text To Speech) convertor.</a:t>
            </a:r>
            <a:endParaRPr lang="en-IN" altLang="en-US"/>
          </a:p>
          <a:p>
            <a:pPr>
              <a:buFont typeface="Arial" panose="020B0604020202020204" pitchFamily="34" charset="0"/>
              <a:buChar char="•"/>
            </a:pPr>
            <a:r>
              <a:rPr lang="en-IN" altLang="en-US"/>
              <a:t>And audio file will be the output file.</a:t>
            </a:r>
            <a:endParaRPr lang="en-IN" altLang="en-US"/>
          </a:p>
        </p:txBody>
      </p:sp>
      <p:pic>
        <p:nvPicPr>
          <p:cNvPr id="369" name="Google Shape;369;p13"/>
          <p:cNvPicPr preferRelativeResize="0"/>
          <p:nvPr/>
        </p:nvPicPr>
        <p:blipFill rotWithShape="1">
          <a:blip r:embed="rId1"/>
          <a:srcRect/>
          <a:stretch>
            <a:fillRect/>
          </a:stretch>
        </p:blipFill>
        <p:spPr>
          <a:xfrm>
            <a:off x="609600" y="1056005"/>
            <a:ext cx="5463540" cy="50717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73" name="Shape 373"/>
        <p:cNvGrpSpPr/>
        <p:nvPr/>
      </p:nvGrpSpPr>
      <p:grpSpPr>
        <a:xfrm>
          <a:off x="0" y="0"/>
          <a:ext cx="0" cy="0"/>
          <a:chOff x="0" y="0"/>
          <a:chExt cx="0" cy="0"/>
        </a:xfrm>
      </p:grpSpPr>
      <p:sp>
        <p:nvSpPr>
          <p:cNvPr id="374" name="Google Shape;374;p14"/>
          <p:cNvSpPr txBox="1"/>
          <p:nvPr>
            <p:ph type="title"/>
          </p:nvPr>
        </p:nvSpPr>
        <p:spPr>
          <a:xfrm>
            <a:off x="609600" y="324803"/>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D5D5D5"/>
                </a:solidFill>
                <a:latin typeface="Arial" panose="020B0604020202020204"/>
                <a:ea typeface="Arial" panose="020B0604020202020204"/>
                <a:cs typeface="Arial" panose="020B0604020202020204"/>
                <a:sym typeface="Arial" panose="020B0604020202020204"/>
              </a:rPr>
              <a:t>SOFTWARE REQUIREMENT</a:t>
            </a:r>
            <a:endParaRPr>
              <a:solidFill>
                <a:srgbClr val="D5D5D5"/>
              </a:solidFill>
              <a:latin typeface="Arial" panose="020B0604020202020204"/>
              <a:ea typeface="Arial" panose="020B0604020202020204"/>
              <a:cs typeface="Arial" panose="020B0604020202020204"/>
              <a:sym typeface="Arial" panose="020B0604020202020204"/>
            </a:endParaRPr>
          </a:p>
        </p:txBody>
      </p:sp>
      <p:sp>
        <p:nvSpPr>
          <p:cNvPr id="375" name="Google Shape;375;p14"/>
          <p:cNvSpPr txBox="1"/>
          <p:nvPr>
            <p:ph type="body" idx="1"/>
          </p:nvPr>
        </p:nvSpPr>
        <p:spPr>
          <a:xfrm>
            <a:off x="904240" y="1752600"/>
            <a:ext cx="10972800" cy="45259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Arial" panose="020B0604020202020204"/>
              <a:buNone/>
            </a:pPr>
            <a:r>
              <a:rPr lang="en-US" sz="1600">
                <a:latin typeface="Arial" panose="020B0604020202020204"/>
                <a:ea typeface="Arial" panose="020B0604020202020204"/>
                <a:cs typeface="Arial" panose="020B0604020202020204"/>
                <a:sym typeface="Arial" panose="020B0604020202020204"/>
              </a:rPr>
              <a:t> </a:t>
            </a:r>
            <a:endParaRPr sz="1600">
              <a:latin typeface="Arial" panose="020B0604020202020204"/>
              <a:ea typeface="Arial" panose="020B0604020202020204"/>
              <a:cs typeface="Arial" panose="020B0604020202020204"/>
              <a:sym typeface="Arial" panose="020B0604020202020204"/>
            </a:endParaRPr>
          </a:p>
          <a:p>
            <a:pPr marL="0" lvl="0" indent="0" algn="l" rtl="0">
              <a:spcBef>
                <a:spcPts val="640"/>
              </a:spcBef>
              <a:spcAft>
                <a:spcPts val="0"/>
              </a:spcAft>
              <a:buClr>
                <a:schemeClr val="dk1"/>
              </a:buClr>
              <a:buSzPts val="3200"/>
              <a:buFont typeface="Arial" panose="020B0604020202020204"/>
              <a:buNone/>
            </a:pPr>
            <a:r>
              <a:rPr lang="en-US">
                <a:latin typeface="Arial" panose="020B0604020202020204"/>
                <a:ea typeface="Arial" panose="020B0604020202020204"/>
                <a:cs typeface="Arial" panose="020B0604020202020204"/>
                <a:sym typeface="Arial" panose="020B0604020202020204"/>
              </a:rPr>
              <a:t>•Programming Laguage:Python</a:t>
            </a:r>
            <a:endParaRPr>
              <a:latin typeface="Arial" panose="020B0604020202020204"/>
              <a:ea typeface="Arial" panose="020B0604020202020204"/>
              <a:cs typeface="Arial" panose="020B0604020202020204"/>
              <a:sym typeface="Arial" panose="020B0604020202020204"/>
            </a:endParaRPr>
          </a:p>
          <a:p>
            <a:pPr marL="0" lvl="0" indent="0" algn="l" rtl="0">
              <a:spcBef>
                <a:spcPts val="640"/>
              </a:spcBef>
              <a:spcAft>
                <a:spcPts val="0"/>
              </a:spcAft>
              <a:buClr>
                <a:schemeClr val="dk1"/>
              </a:buClr>
              <a:buSzPts val="3200"/>
              <a:buFont typeface="Arial" panose="020B0604020202020204"/>
              <a:buNone/>
            </a:pPr>
            <a:r>
              <a:rPr lang="en-US">
                <a:latin typeface="Arial" panose="020B0604020202020204"/>
                <a:ea typeface="Arial" panose="020B0604020202020204"/>
                <a:cs typeface="Arial" panose="020B0604020202020204"/>
                <a:sym typeface="Arial" panose="020B0604020202020204"/>
              </a:rPr>
              <a:t>•Version:Python3.8/9</a:t>
            </a:r>
            <a:endParaRPr>
              <a:latin typeface="Arial" panose="020B0604020202020204"/>
              <a:ea typeface="Arial" panose="020B0604020202020204"/>
              <a:cs typeface="Arial" panose="020B0604020202020204"/>
              <a:sym typeface="Arial" panose="020B0604020202020204"/>
            </a:endParaRPr>
          </a:p>
          <a:p>
            <a:pPr marL="0" lvl="0" indent="0" algn="l" rtl="0">
              <a:spcBef>
                <a:spcPts val="640"/>
              </a:spcBef>
              <a:spcAft>
                <a:spcPts val="0"/>
              </a:spcAft>
              <a:buClr>
                <a:schemeClr val="dk1"/>
              </a:buClr>
              <a:buSzPts val="3200"/>
              <a:buFont typeface="Arial" panose="020B0604020202020204"/>
              <a:buNone/>
            </a:pPr>
            <a:r>
              <a:rPr lang="en-US">
                <a:latin typeface="Arial" panose="020B0604020202020204"/>
                <a:ea typeface="Arial" panose="020B0604020202020204"/>
                <a:cs typeface="Arial" panose="020B0604020202020204"/>
                <a:sym typeface="Arial" panose="020B0604020202020204"/>
              </a:rPr>
              <a:t>•Library: Numpy ,OpenCV (python -library), Pytesseract(Python-tesseract), Python Imaging Library (PIL), gTTS (Google Text-to-Speech) ,pandas.</a:t>
            </a:r>
            <a:endParaRPr>
              <a:latin typeface="Arial" panose="020B0604020202020204"/>
              <a:ea typeface="Arial" panose="020B0604020202020204"/>
              <a:cs typeface="Arial" panose="020B0604020202020204"/>
              <a:sym typeface="Arial" panose="020B0604020202020204"/>
            </a:endParaRPr>
          </a:p>
          <a:p>
            <a:pPr marL="0" lvl="0" indent="0" algn="l" rtl="0">
              <a:spcBef>
                <a:spcPts val="640"/>
              </a:spcBef>
              <a:spcAft>
                <a:spcPts val="0"/>
              </a:spcAft>
              <a:buClr>
                <a:schemeClr val="dk1"/>
              </a:buClr>
              <a:buSzPts val="3200"/>
              <a:buFont typeface="Arial" panose="020B0604020202020204"/>
              <a:buNone/>
            </a:pPr>
            <a:r>
              <a:rPr lang="en-US">
                <a:latin typeface="Arial" panose="020B0604020202020204"/>
                <a:ea typeface="Arial" panose="020B0604020202020204"/>
                <a:cs typeface="Arial" panose="020B0604020202020204"/>
                <a:sym typeface="Arial" panose="020B0604020202020204"/>
              </a:rPr>
              <a:t>•Operating System :window </a:t>
            </a:r>
            <a:r>
              <a:rPr lang="en-IN" altLang="en-US">
                <a:latin typeface="Arial" panose="020B0604020202020204"/>
                <a:ea typeface="Arial" panose="020B0604020202020204"/>
                <a:cs typeface="Arial" panose="020B0604020202020204"/>
                <a:sym typeface="Arial" panose="020B0604020202020204"/>
              </a:rPr>
              <a:t>10</a:t>
            </a:r>
            <a:endParaRPr lang="en-IN" altLang="en-US">
              <a:latin typeface="Arial" panose="020B0604020202020204"/>
              <a:ea typeface="Arial" panose="020B0604020202020204"/>
              <a:cs typeface="Arial" panose="020B0604020202020204"/>
              <a:sym typeface="Arial" panose="020B0604020202020204"/>
            </a:endParaRPr>
          </a:p>
        </p:txBody>
      </p:sp>
    </p:spTree>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79" name="Shape 379"/>
        <p:cNvGrpSpPr/>
        <p:nvPr/>
      </p:nvGrpSpPr>
      <p:grpSpPr>
        <a:xfrm>
          <a:off x="0" y="0"/>
          <a:ext cx="0" cy="0"/>
          <a:chOff x="0" y="0"/>
          <a:chExt cx="0" cy="0"/>
        </a:xfrm>
      </p:grpSpPr>
      <p:sp>
        <p:nvSpPr>
          <p:cNvPr id="380" name="Google Shape;380;p15"/>
          <p:cNvSpPr txBox="1"/>
          <p:nvPr>
            <p:ph type="title"/>
          </p:nvPr>
        </p:nvSpPr>
        <p:spPr>
          <a:xfrm>
            <a:off x="762000" y="325120"/>
            <a:ext cx="10668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D5D5D5"/>
                </a:solidFill>
                <a:latin typeface="Arial" panose="020B0604020202020204"/>
                <a:ea typeface="Arial" panose="020B0604020202020204"/>
                <a:cs typeface="Arial" panose="020B0604020202020204"/>
                <a:sym typeface="Arial" panose="020B0604020202020204"/>
              </a:rPr>
              <a:t>HARDWARE REQUIREMENT</a:t>
            </a:r>
            <a:br>
              <a:rPr lang="en-US">
                <a:solidFill>
                  <a:srgbClr val="D5D5D5"/>
                </a:solidFill>
                <a:latin typeface="Arial" panose="020B0604020202020204"/>
                <a:ea typeface="Arial" panose="020B0604020202020204"/>
                <a:cs typeface="Arial" panose="020B0604020202020204"/>
                <a:sym typeface="Arial" panose="020B0604020202020204"/>
              </a:rPr>
            </a:br>
            <a:endParaRPr>
              <a:solidFill>
                <a:srgbClr val="D5D5D5"/>
              </a:solidFill>
              <a:latin typeface="Arial" panose="020B0604020202020204"/>
              <a:ea typeface="Arial" panose="020B0604020202020204"/>
              <a:cs typeface="Arial" panose="020B0604020202020204"/>
              <a:sym typeface="Arial" panose="020B0604020202020204"/>
            </a:endParaRPr>
          </a:p>
        </p:txBody>
      </p:sp>
      <p:sp>
        <p:nvSpPr>
          <p:cNvPr id="381" name="Google Shape;381;p15"/>
          <p:cNvSpPr txBox="1"/>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Font typeface="Arial" panose="020B0604020202020204"/>
              <a:buNone/>
            </a:pPr>
            <a:r>
              <a:rPr lang="en-IN" altLang="en-US" sz="2000">
                <a:latin typeface="Arial" panose="020B0604020202020204"/>
                <a:ea typeface="Arial" panose="020B0604020202020204"/>
                <a:cs typeface="Arial" panose="020B0604020202020204"/>
                <a:sym typeface="Arial" panose="020B0604020202020204"/>
              </a:rPr>
              <a:t>The </a:t>
            </a:r>
            <a:r>
              <a:rPr lang="en-US" sz="2000">
                <a:latin typeface="Arial" panose="020B0604020202020204"/>
                <a:ea typeface="Arial" panose="020B0604020202020204"/>
                <a:cs typeface="Arial" panose="020B0604020202020204"/>
                <a:sym typeface="Arial" panose="020B0604020202020204"/>
              </a:rPr>
              <a:t>hardware requirements </a:t>
            </a:r>
            <a:r>
              <a:rPr lang="en-IN" altLang="en-US" sz="2000">
                <a:latin typeface="Arial" panose="020B0604020202020204"/>
                <a:ea typeface="Arial" panose="020B0604020202020204"/>
                <a:cs typeface="Arial" panose="020B0604020202020204"/>
                <a:sym typeface="Arial" panose="020B0604020202020204"/>
              </a:rPr>
              <a:t>are:</a:t>
            </a:r>
            <a:endParaRPr sz="2000">
              <a:latin typeface="Arial" panose="020B0604020202020204"/>
              <a:ea typeface="Arial" panose="020B0604020202020204"/>
              <a:cs typeface="Arial" panose="020B0604020202020204"/>
              <a:sym typeface="Arial" panose="020B0604020202020204"/>
            </a:endParaRPr>
          </a:p>
          <a:p>
            <a:pPr marL="0" lvl="0" indent="0" algn="l" rtl="0">
              <a:lnSpc>
                <a:spcPct val="150000"/>
              </a:lnSpc>
              <a:spcBef>
                <a:spcPts val="400"/>
              </a:spcBef>
              <a:spcAft>
                <a:spcPts val="0"/>
              </a:spcAft>
              <a:buClr>
                <a:schemeClr val="dk1"/>
              </a:buClr>
              <a:buSzPts val="2000"/>
              <a:buFont typeface="Arial" panose="020B0604020202020204"/>
              <a:buNone/>
            </a:pPr>
            <a:endParaRPr sz="2000">
              <a:latin typeface="Arial" panose="020B0604020202020204"/>
              <a:ea typeface="Arial" panose="020B0604020202020204"/>
              <a:cs typeface="Arial" panose="020B0604020202020204"/>
              <a:sym typeface="Arial" panose="020B0604020202020204"/>
            </a:endParaRPr>
          </a:p>
          <a:p>
            <a:pPr marL="0" lvl="0" indent="0" algn="l" rtl="0">
              <a:lnSpc>
                <a:spcPct val="150000"/>
              </a:lnSpc>
              <a:spcBef>
                <a:spcPts val="400"/>
              </a:spcBef>
              <a:spcAft>
                <a:spcPts val="0"/>
              </a:spcAft>
              <a:buClr>
                <a:schemeClr val="dk1"/>
              </a:buClr>
              <a:buSzPts val="2000"/>
              <a:buFont typeface="Arial" panose="020B0604020202020204"/>
              <a:buNone/>
            </a:pPr>
            <a:r>
              <a:rPr lang="en-US" sz="2000">
                <a:latin typeface="Arial" panose="020B0604020202020204"/>
                <a:ea typeface="Arial" panose="020B0604020202020204"/>
                <a:cs typeface="Arial" panose="020B0604020202020204"/>
                <a:sym typeface="Arial" panose="020B0604020202020204"/>
              </a:rPr>
              <a:t>•    RAM :2GB(or)above</a:t>
            </a:r>
            <a:endParaRPr sz="2000">
              <a:latin typeface="Arial" panose="020B0604020202020204"/>
              <a:ea typeface="Arial" panose="020B0604020202020204"/>
              <a:cs typeface="Arial" panose="020B0604020202020204"/>
              <a:sym typeface="Arial" panose="020B0604020202020204"/>
            </a:endParaRPr>
          </a:p>
          <a:p>
            <a:pPr marL="0" lvl="0" indent="0" algn="l" rtl="0">
              <a:lnSpc>
                <a:spcPct val="150000"/>
              </a:lnSpc>
              <a:spcBef>
                <a:spcPts val="400"/>
              </a:spcBef>
              <a:spcAft>
                <a:spcPts val="0"/>
              </a:spcAft>
              <a:buClr>
                <a:schemeClr val="dk1"/>
              </a:buClr>
              <a:buSzPts val="2000"/>
              <a:buFont typeface="Arial" panose="020B0604020202020204"/>
              <a:buNone/>
            </a:pPr>
            <a:r>
              <a:rPr lang="en-US" sz="2000">
                <a:latin typeface="Arial" panose="020B0604020202020204"/>
                <a:ea typeface="Arial" panose="020B0604020202020204"/>
                <a:cs typeface="Arial" panose="020B0604020202020204"/>
                <a:sym typeface="Arial" panose="020B0604020202020204"/>
              </a:rPr>
              <a:t>•    Graphic card:500MB(or)above</a:t>
            </a:r>
            <a:endParaRPr sz="2000">
              <a:latin typeface="Arial" panose="020B0604020202020204"/>
              <a:ea typeface="Arial" panose="020B0604020202020204"/>
              <a:cs typeface="Arial" panose="020B0604020202020204"/>
              <a:sym typeface="Arial" panose="020B0604020202020204"/>
            </a:endParaRPr>
          </a:p>
          <a:p>
            <a:pPr marL="342900" lvl="0" algn="l" rtl="0">
              <a:lnSpc>
                <a:spcPct val="150000"/>
              </a:lnSpc>
              <a:spcBef>
                <a:spcPts val="400"/>
              </a:spcBef>
              <a:spcAft>
                <a:spcPts val="0"/>
              </a:spcAft>
              <a:buClr>
                <a:schemeClr val="dk1"/>
              </a:buClr>
              <a:buSzPts val="2000"/>
              <a:buFont typeface="Arial" panose="020B0604020202020204" pitchFamily="34" charset="0"/>
              <a:buChar char="•"/>
            </a:pPr>
            <a:r>
              <a:rPr lang="en-US" sz="2000">
                <a:latin typeface="Arial" panose="020B0604020202020204"/>
                <a:ea typeface="Arial" panose="020B0604020202020204"/>
                <a:cs typeface="Arial" panose="020B0604020202020204"/>
                <a:sym typeface="Arial" panose="020B0604020202020204"/>
              </a:rPr>
              <a:t>Hard disk:2TB</a:t>
            </a:r>
            <a:endParaRPr lang="en-US" sz="2000">
              <a:latin typeface="Arial" panose="020B0604020202020204"/>
              <a:ea typeface="Arial" panose="020B0604020202020204"/>
              <a:cs typeface="Arial" panose="020B0604020202020204"/>
              <a:sym typeface="Arial" panose="020B0604020202020204"/>
            </a:endParaRPr>
          </a:p>
          <a:p>
            <a:pPr marL="342900" lvl="0" algn="l" rtl="0">
              <a:lnSpc>
                <a:spcPct val="150000"/>
              </a:lnSpc>
              <a:spcBef>
                <a:spcPts val="400"/>
              </a:spcBef>
              <a:spcAft>
                <a:spcPts val="0"/>
              </a:spcAft>
              <a:buClr>
                <a:schemeClr val="dk1"/>
              </a:buClr>
              <a:buSzPts val="2000"/>
              <a:buFont typeface="Arial" panose="020B0604020202020204" pitchFamily="34" charset="0"/>
              <a:buChar char="•"/>
            </a:pPr>
            <a:r>
              <a:rPr lang="en-IN" altLang="en-US" sz="2000">
                <a:latin typeface="Arial" panose="020B0604020202020204"/>
                <a:ea typeface="Arial" panose="020B0604020202020204"/>
                <a:cs typeface="Arial" panose="020B0604020202020204"/>
                <a:sym typeface="Arial" panose="020B0604020202020204"/>
              </a:rPr>
              <a:t>camera</a:t>
            </a:r>
            <a:endParaRPr lang="en-US" sz="2000">
              <a:latin typeface="Arial" panose="020B0604020202020204"/>
              <a:ea typeface="Arial" panose="020B0604020202020204"/>
              <a:cs typeface="Arial" panose="020B0604020202020204"/>
              <a:sym typeface="Arial" panose="020B0604020202020204"/>
            </a:endParaRPr>
          </a:p>
          <a:p>
            <a:pPr marL="342900" lvl="0" algn="l" rtl="0">
              <a:lnSpc>
                <a:spcPct val="150000"/>
              </a:lnSpc>
              <a:spcBef>
                <a:spcPts val="400"/>
              </a:spcBef>
              <a:spcAft>
                <a:spcPts val="0"/>
              </a:spcAft>
              <a:buClr>
                <a:schemeClr val="dk1"/>
              </a:buClr>
              <a:buSzPts val="2000"/>
              <a:buFont typeface="Arial" panose="020B0604020202020204" pitchFamily="34" charset="0"/>
              <a:buChar char="•"/>
            </a:pPr>
            <a:endParaRPr lang="en-US" sz="2000">
              <a:latin typeface="Arial" panose="020B0604020202020204"/>
              <a:ea typeface="Arial" panose="020B0604020202020204"/>
              <a:cs typeface="Arial" panose="020B0604020202020204"/>
              <a:sym typeface="Arial" panose="020B0604020202020204"/>
            </a:endParaRPr>
          </a:p>
          <a:p>
            <a:pPr marL="342900" lvl="0" algn="l" rtl="0">
              <a:lnSpc>
                <a:spcPct val="150000"/>
              </a:lnSpc>
              <a:spcBef>
                <a:spcPts val="400"/>
              </a:spcBef>
              <a:spcAft>
                <a:spcPts val="0"/>
              </a:spcAft>
              <a:buClr>
                <a:schemeClr val="dk1"/>
              </a:buClr>
              <a:buSzPts val="2000"/>
              <a:buFont typeface="Arial" panose="020B0604020202020204" pitchFamily="34" charset="0"/>
              <a:buChar char="•"/>
            </a:pPr>
            <a:endParaRPr sz="2000">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97" name="Shape 397"/>
        <p:cNvGrpSpPr/>
        <p:nvPr/>
      </p:nvGrpSpPr>
      <p:grpSpPr>
        <a:xfrm>
          <a:off x="0" y="0"/>
          <a:ext cx="0" cy="0"/>
          <a:chOff x="0" y="0"/>
          <a:chExt cx="0" cy="0"/>
        </a:xfrm>
      </p:grpSpPr>
      <p:sp>
        <p:nvSpPr>
          <p:cNvPr id="398" name="Google Shape;398;p18"/>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D5D5D5"/>
                </a:solidFill>
                <a:latin typeface="Arial" panose="020B0604020202020204"/>
                <a:ea typeface="Arial" panose="020B0604020202020204"/>
                <a:cs typeface="Arial" panose="020B0604020202020204"/>
                <a:sym typeface="Arial" panose="020B0604020202020204"/>
              </a:rPr>
              <a:t>Algorithm</a:t>
            </a:r>
            <a:endParaRPr>
              <a:solidFill>
                <a:srgbClr val="D5D5D5"/>
              </a:solidFill>
              <a:latin typeface="Arial" panose="020B0604020202020204"/>
              <a:ea typeface="Arial" panose="020B0604020202020204"/>
              <a:cs typeface="Arial" panose="020B0604020202020204"/>
              <a:sym typeface="Arial" panose="020B0604020202020204"/>
            </a:endParaRPr>
          </a:p>
        </p:txBody>
      </p:sp>
      <p:sp>
        <p:nvSpPr>
          <p:cNvPr id="399" name="Google Shape;399;p18"/>
          <p:cNvSpPr txBox="1"/>
          <p:nvPr>
            <p:ph type="body" idx="1"/>
          </p:nvPr>
        </p:nvSpPr>
        <p:spPr>
          <a:xfrm>
            <a:off x="1219200" y="1015365"/>
            <a:ext cx="10972800" cy="50114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Font typeface="Arial" panose="020B0604020202020204"/>
              <a:buNone/>
            </a:pPr>
            <a:r>
              <a:rPr lang="en-US" sz="1000" b="1">
                <a:solidFill>
                  <a:schemeClr val="bg2"/>
                </a:solidFill>
                <a:latin typeface="Arial" panose="020B0604020202020204"/>
                <a:ea typeface="Arial" panose="020B0604020202020204"/>
                <a:cs typeface="Arial" panose="020B0604020202020204"/>
                <a:sym typeface="Arial" panose="020B0604020202020204"/>
              </a:rPr>
              <a:t>For colour detection:</a:t>
            </a:r>
            <a:endParaRPr sz="1000" b="1">
              <a:solidFill>
                <a:schemeClr val="bg2"/>
              </a:solidFill>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import cv2</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import numpy as np</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cap = cv2.VideoCapture(0)</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cap.set(3,640)</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cap.set(4,480)</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cap.set(10,100)</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while 1:</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_, img = cap.read()</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hsv = cv2.cvtColor(img, cv2.COLOR_BGR2HSV)</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Red color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red_lower = np.array([136, 87, 111], np.uint8)</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red_upper = np.array([180, 255, 255], np.uint8)</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Blue color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blue_lower = np.array([110,50,50], np.uint8)</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blue_upper = np.array([130,255,255], np.uint8)</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yellow color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yellow_lower = np.array([22, 60, 200], np.uint8)</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yellow_upper = np.array([60, 255, 255], np.uint8)</a:t>
            </a:r>
            <a:endParaRPr sz="1000">
              <a:latin typeface="Arial" panose="020B0604020202020204"/>
              <a:ea typeface="Arial" panose="020B0604020202020204"/>
              <a:cs typeface="Arial" panose="020B0604020202020204"/>
              <a:sym typeface="Arial" panose="020B0604020202020204"/>
            </a:endParaRPr>
          </a:p>
        </p:txBody>
      </p:sp>
    </p:spTree>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403" name="Shape 403"/>
        <p:cNvGrpSpPr/>
        <p:nvPr/>
      </p:nvGrpSpPr>
      <p:grpSpPr>
        <a:xfrm>
          <a:off x="0" y="0"/>
          <a:ext cx="0" cy="0"/>
          <a:chOff x="0" y="0"/>
          <a:chExt cx="0" cy="0"/>
        </a:xfrm>
      </p:grpSpPr>
      <p:sp>
        <p:nvSpPr>
          <p:cNvPr id="404" name="Google Shape;404;p19"/>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800"/>
              <a:t>.</a:t>
            </a:r>
            <a:endParaRPr sz="800"/>
          </a:p>
        </p:txBody>
      </p:sp>
      <p:sp>
        <p:nvSpPr>
          <p:cNvPr id="405" name="Google Shape;405;p19"/>
          <p:cNvSpPr txBox="1"/>
          <p:nvPr>
            <p:ph type="body" idx="1"/>
          </p:nvPr>
        </p:nvSpPr>
        <p:spPr>
          <a:xfrm>
            <a:off x="838200" y="208280"/>
            <a:ext cx="10515600" cy="553275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900"/>
              <a:buFont typeface="Arial" panose="020B0604020202020204"/>
              <a:buNone/>
            </a:pPr>
            <a:endParaRPr sz="900">
              <a:latin typeface="Arial" panose="020B0604020202020204"/>
              <a:ea typeface="Arial" panose="020B0604020202020204"/>
              <a:cs typeface="Arial" panose="020B0604020202020204"/>
              <a:sym typeface="Arial" panose="020B0604020202020204"/>
            </a:endParaRPr>
          </a:p>
          <a:p>
            <a:pPr marL="0" lvl="0" indent="0" algn="l" rtl="0">
              <a:spcBef>
                <a:spcPts val="180"/>
              </a:spcBef>
              <a:spcAft>
                <a:spcPts val="0"/>
              </a:spcAft>
              <a:buClr>
                <a:schemeClr val="dk1"/>
              </a:buClr>
              <a:buSzPts val="900"/>
              <a:buFont typeface="Arial" panose="020B0604020202020204"/>
              <a:buNone/>
            </a:pPr>
            <a:r>
              <a:rPr lang="en-US" sz="900">
                <a:latin typeface="Arial" panose="020B0604020202020204"/>
                <a:ea typeface="Arial" panose="020B0604020202020204"/>
                <a:cs typeface="Arial" panose="020B0604020202020204"/>
                <a:sym typeface="Arial" panose="020B0604020202020204"/>
              </a:rPr>
              <a:t>  </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white color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white_lower = np.array([0, 0, 200], np.uint8)</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white_upper = np.array([180, 20, 255], np.uint8)</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black color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black_lower = np.array([0, 0, 0], np.uint8)</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black_upper = np.array([180, 255, 30], np.uint8)</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green color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green_lower = np.array([50, 50, 50], np.uint8)</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green_upper = np.array([70, 255, 255], np.uint8)</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All color together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red = cv2.inRange(hsv, red_lower, red_upper)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blue = cv2.inRange(hsv, blue_lower, blue_upper)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yellow = cv2.inRange(hsv, yellow_lower, yellow_upper)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white = cv2.inRange(hsv, white_lower, white_upper)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black = cv2.inRange(hsv, black_lower, black_upper)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green = cv2.inRange(hsv, green_lower, green_upper)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Morphological Transform,Dilation</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kernel = np.ones((10, 10), "uint8")</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red = cv2.dilate(red, kernel)</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res_red = cv2.bitwise_and(img, img, mask=red)</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180"/>
              </a:spcBef>
              <a:spcAft>
                <a:spcPts val="0"/>
              </a:spcAft>
              <a:buClr>
                <a:schemeClr val="dk1"/>
              </a:buClr>
              <a:buSzPts val="900"/>
              <a:buFont typeface="Arial" panose="020B0604020202020204"/>
              <a:buNone/>
            </a:pPr>
            <a:endParaRPr sz="900">
              <a:latin typeface="Arial" panose="020B0604020202020204"/>
              <a:ea typeface="Arial" panose="020B0604020202020204"/>
              <a:cs typeface="Arial" panose="020B0604020202020204"/>
              <a:sym typeface="Arial" panose="020B0604020202020204"/>
            </a:endParaRPr>
          </a:p>
        </p:txBody>
      </p:sp>
    </p:spTree>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409" name="Shape 409"/>
        <p:cNvGrpSpPr/>
        <p:nvPr/>
      </p:nvGrpSpPr>
      <p:grpSpPr>
        <a:xfrm>
          <a:off x="0" y="0"/>
          <a:ext cx="0" cy="0"/>
          <a:chOff x="0" y="0"/>
          <a:chExt cx="0" cy="0"/>
        </a:xfrm>
      </p:grpSpPr>
      <p:sp>
        <p:nvSpPr>
          <p:cNvPr id="410" name="Google Shape;410;p20"/>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600"/>
              <a:t>.</a:t>
            </a:r>
            <a:endParaRPr sz="600"/>
          </a:p>
        </p:txBody>
      </p:sp>
      <p:sp>
        <p:nvSpPr>
          <p:cNvPr id="411" name="Google Shape;411;p20"/>
          <p:cNvSpPr txBox="1"/>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blue = cv2.dilate(blue, kernel)</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res_blue = cv2.bitwise_and(img, img, mask=blue)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yellow = cv2.dilate(yellow, kernel)</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res_yellow = cv2.bitwise_and(img, img, mask=yellow)</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white = cv2.dilate(white, kernel)</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res_white = cv2.bitwise_and(img, img, mask=white)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black = cv2.dilate(black, kernel)</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res_black = cv2.bitwise_and(img, img, mask=black)</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green = cv2.dilate(green, kernel)</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res_green = cv2.bitwise_and(img, img, mask=green)</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Tracking red</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contours, hierarchy = cv2.findContours(red, cv2.RETR_TREE, cv2.CHAIN_APPROX_SIMPLE)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for pic, contour in enumerate(contours):</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area = cv2.contourArea(contour)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if area &gt; 300:</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x, y, w, h = cv2.boundingRect(contour)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img = cv2.rectangle(img, (x, y), (x + w, y + h), (0, 0, 255), 2)</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cv2.putText(img, "Red Colour", (x, y), cv2.FONT_HERSHEY_SIMPLEX, 0.7, (0, 0, 255))</a:t>
            </a:r>
            <a:endParaRPr sz="1000">
              <a:latin typeface="Arial" panose="020B0604020202020204"/>
              <a:ea typeface="Arial" panose="020B0604020202020204"/>
              <a:cs typeface="Arial" panose="020B0604020202020204"/>
              <a:sym typeface="Arial" panose="020B0604020202020204"/>
            </a:endParaRPr>
          </a:p>
          <a:p>
            <a:pPr marL="342900" lvl="0" indent="-279400" algn="l" rtl="0">
              <a:spcBef>
                <a:spcPts val="200"/>
              </a:spcBef>
              <a:spcAft>
                <a:spcPts val="0"/>
              </a:spcAft>
              <a:buClr>
                <a:schemeClr val="dk1"/>
              </a:buClr>
              <a:buSzPts val="1000"/>
              <a:buFont typeface="Arial" panose="020B0604020202020204"/>
              <a:buNone/>
            </a:pP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00" name="Shape 300"/>
        <p:cNvGrpSpPr/>
        <p:nvPr/>
      </p:nvGrpSpPr>
      <p:grpSpPr>
        <a:xfrm>
          <a:off x="0" y="0"/>
          <a:ext cx="0" cy="0"/>
          <a:chOff x="0" y="0"/>
          <a:chExt cx="0" cy="0"/>
        </a:xfrm>
      </p:grpSpPr>
      <p:sp>
        <p:nvSpPr>
          <p:cNvPr id="301" name="Google Shape;301;p2"/>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 </a:t>
            </a:r>
            <a:r>
              <a:rPr lang="en-US">
                <a:solidFill>
                  <a:srgbClr val="D5D5D5"/>
                </a:solidFill>
                <a:latin typeface="Arial" panose="020B0604020202020204"/>
                <a:ea typeface="Arial" panose="020B0604020202020204"/>
                <a:cs typeface="Arial" panose="020B0604020202020204"/>
                <a:sym typeface="Arial" panose="020B0604020202020204"/>
              </a:rPr>
              <a:t>INTRODUCTION</a:t>
            </a:r>
            <a:endParaRPr>
              <a:solidFill>
                <a:srgbClr val="D5D5D5"/>
              </a:solidFill>
              <a:latin typeface="Arial" panose="020B0604020202020204"/>
              <a:ea typeface="Arial" panose="020B0604020202020204"/>
              <a:cs typeface="Arial" panose="020B0604020202020204"/>
              <a:sym typeface="Arial" panose="020B0604020202020204"/>
            </a:endParaRPr>
          </a:p>
        </p:txBody>
      </p:sp>
      <p:sp>
        <p:nvSpPr>
          <p:cNvPr id="302" name="Google Shape;302;p2"/>
          <p:cNvSpPr txBox="1"/>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panose="020B0604020202020204"/>
              <a:buNone/>
            </a:pPr>
            <a:r>
              <a:rPr lang="en-US" sz="1800" b="1">
                <a:latin typeface="Arial" panose="020B0604020202020204"/>
                <a:ea typeface="Arial" panose="020B0604020202020204"/>
                <a:cs typeface="Arial" panose="020B0604020202020204"/>
                <a:sym typeface="Arial" panose="020B0604020202020204"/>
              </a:rPr>
              <a:t>For  colour detection:</a:t>
            </a:r>
            <a:endParaRPr sz="1800" b="1">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OpenCV usually captures images and videos in 8-bit, unsigned integer, BGR format. Captured images can be considered as 3 matrices of BLUE, GREEN and RED with integer values ranges from 0 to 255. HSV color space is consists of 3 matrices, 'hue', 'saturation' and 'value'. In OpenCV value range for 'hue', 'saturation' and 'value' are respectively 0-179, 0-255 and 0-255. 'Hue' represents the color, 'saturation' represents the amount to which that respective color is mixed with white and 'value' represents the amount to which that respective color is mixed with black.</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RGB color space describes colors in terms of the amount of red, green, and blue present. HSV color space describes colors in terms of the Hue, Saturation, and Value. In situations where color description plays an integral role, Sorting of objects is necessary in industries where products are manufactured on large scale. This process is simplified by automation. Our aim is to classify objects based on colour. Colour based sorting is used in many industries like crayon colour factory, agricultural machineries like rice sorter, beans sorter, peanut sorter etc.</a:t>
            </a:r>
            <a:endParaRPr sz="18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endParaRPr sz="1800">
              <a:latin typeface="Arial" panose="020B0604020202020204"/>
              <a:ea typeface="Arial" panose="020B0604020202020204"/>
              <a:cs typeface="Arial" panose="020B0604020202020204"/>
              <a:sym typeface="Arial" panose="020B0604020202020204"/>
            </a:endParaRPr>
          </a:p>
        </p:txBody>
      </p:sp>
    </p:spTree>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415" name="Shape 415"/>
        <p:cNvGrpSpPr/>
        <p:nvPr/>
      </p:nvGrpSpPr>
      <p:grpSpPr>
        <a:xfrm>
          <a:off x="0" y="0"/>
          <a:ext cx="0" cy="0"/>
          <a:chOff x="0" y="0"/>
          <a:chExt cx="0" cy="0"/>
        </a:xfrm>
      </p:grpSpPr>
      <p:sp>
        <p:nvSpPr>
          <p:cNvPr id="416" name="Google Shape;416;p21"/>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600"/>
              <a:t>.</a:t>
            </a:r>
            <a:endParaRPr sz="600"/>
          </a:p>
        </p:txBody>
      </p:sp>
      <p:sp>
        <p:nvSpPr>
          <p:cNvPr id="417" name="Google Shape;417;p21"/>
          <p:cNvSpPr txBox="1"/>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Tracking blue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contours, hierarchy = cv2.findContours(blue, cv2.RETR_TREE, cv2.CHAIN_APPROX_SIMPLE)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for pic, contour in enumerate(contours):</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area = cv2.contourArea(contour)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if area &gt; 300:</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x, y, w, h = cv2.boundingRect(contour)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img = cv2.rectangle(img, (x, y), (x + w, y + h), (255, 0, 0), 2)</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cv2.putText(img, "Blue Colour", (x, y), cv2.FONT_HERSHEY_SIMPLEX,0.7, (255, 0, 0),1)</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Tracking yellow</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contours, hierarchy = cv2.findContours(yellow, cv2.RETR_TREE, cv2.CHAIN_APPROX_SIMPLE)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for pic, contour in enumerate(contours):</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area = cv2.contourArea(contour)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if area &gt; 300:</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x, y, w, h = cv2.boundingRect(contour)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img = cv2.rectangle(img, (x, y), (x + w, y + h), (70, 255, 255), 2)</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cv2.putText(img, "Yellow Colour", (x, y), cv2.FONT_HERSHEY_SIMPLEX, 0.1, (70, 255, 255))</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Tracking white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contours, hierarchy = cv2.findContours(white, cv2.RETR_TREE, cv2.CHAIN_APPROX_SIMPLE)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for pic, contour in enumerate(contours):</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area = cv2.contourArea(contour)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if area &gt; 300:</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x, y, w, h = cv2.boundingRect(contour)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img = cv2.rectangle(img, (x, y), (x + w, y + h), (255, 255, 255), 2)</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cv2.putText(img, "White Colour", (x, y), cv2.FONT_HERSHEY_SIMPLEX, 0.1, (255, 255, 255))</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421" name="Shape 421"/>
        <p:cNvGrpSpPr/>
        <p:nvPr/>
      </p:nvGrpSpPr>
      <p:grpSpPr>
        <a:xfrm>
          <a:off x="0" y="0"/>
          <a:ext cx="0" cy="0"/>
          <a:chOff x="0" y="0"/>
          <a:chExt cx="0" cy="0"/>
        </a:xfrm>
      </p:grpSpPr>
      <p:sp>
        <p:nvSpPr>
          <p:cNvPr id="422" name="Google Shape;422;p22"/>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600"/>
              <a:t>.</a:t>
            </a:r>
            <a:endParaRPr sz="600"/>
          </a:p>
        </p:txBody>
      </p:sp>
      <p:sp>
        <p:nvSpPr>
          <p:cNvPr id="423" name="Google Shape;423;p22"/>
          <p:cNvSpPr txBox="1"/>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Tracking black</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contours, hierarchy = cv2.findContours(black, cv2.RETR_TREE, cv2.CHAIN_APPROX_SIMPLE)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for pic, contour in enumerate(contours):</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area = cv2.contourArea(contour)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if area &gt; 300:</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x, y, w, h = cv2.boundingRect(contour)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img = cv2.rectangle(img, (x, y), (x + w, y + h), (0, 0, 0), 2)</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cv2.putText(img, "Black Colour", (x, y), cv2.FONT_HERSHEY_SIMPLEX, 0.7, (0, 0, 0))</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Tracking green</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contours, hierarchy = cv2.findContours(green, cv2.RETR_TREE, cv2.CHAIN_APPROX_SIMPLE)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for pic, contour in enumerate(contours):</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area = cv2.contourArea(contour)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if area &gt; 300:</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x, y, w, h = cv2.boundingRect(contour)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img = cv2.rectangle(img, (x, y), (x + w, y + h), (0, 255, 0), 2)</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cv2.putText(img, "Green Colour", (x, y), cv2.FONT_HERSHEY_SIMPLEX, 0.7, (0, 255, 0))</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cv2.imshow("Color Tracking", img)</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if cv2.waitKey(10) &amp; 0xFF == ord('q'):</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cap.release()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cv2.destroyAllWindows()</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break</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342900" lvl="0" indent="-279400" algn="l" rtl="0">
              <a:spcBef>
                <a:spcPts val="200"/>
              </a:spcBef>
              <a:spcAft>
                <a:spcPts val="0"/>
              </a:spcAft>
              <a:buClr>
                <a:schemeClr val="dk1"/>
              </a:buClr>
              <a:buSzPts val="1000"/>
              <a:buFont typeface="Arial" panose="020B0604020202020204"/>
              <a:buNone/>
            </a:pP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427" name="Shape 427"/>
        <p:cNvGrpSpPr/>
        <p:nvPr/>
      </p:nvGrpSpPr>
      <p:grpSpPr>
        <a:xfrm>
          <a:off x="0" y="0"/>
          <a:ext cx="0" cy="0"/>
          <a:chOff x="0" y="0"/>
          <a:chExt cx="0" cy="0"/>
        </a:xfrm>
      </p:grpSpPr>
      <p:sp>
        <p:nvSpPr>
          <p:cNvPr id="428" name="Google Shape;428;p23"/>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600"/>
              <a:t>.</a:t>
            </a:r>
            <a:endParaRPr sz="600"/>
          </a:p>
        </p:txBody>
      </p:sp>
      <p:sp>
        <p:nvSpPr>
          <p:cNvPr id="429" name="Google Shape;429;p23"/>
          <p:cNvSpPr txBox="1"/>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For image capturing:</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import cv2</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import time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SET THE COUNTDOWN TIMER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for simplicity we set it to 3</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We can also take this as input</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TIMER = int(5)</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Open the camera</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cap = cv2.VideoCapture(0)</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cap.set(3,640)</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cap.set(4,480)</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cap.set(10,100)</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while True: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Read and display each frame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ret, img = cap.read()</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cv2.imshow('a', img)</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check for the key pressed</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k = cv2.waitKey(125)</a:t>
            </a:r>
            <a:endParaRPr sz="1000">
              <a:latin typeface="Arial" panose="020B0604020202020204"/>
              <a:ea typeface="Arial" panose="020B0604020202020204"/>
              <a:cs typeface="Arial" panose="020B0604020202020204"/>
              <a:sym typeface="Arial" panose="020B0604020202020204"/>
            </a:endParaRPr>
          </a:p>
          <a:p>
            <a:pPr marL="342900" lvl="0" indent="-279400" algn="l" rtl="0">
              <a:spcBef>
                <a:spcPts val="200"/>
              </a:spcBef>
              <a:spcAft>
                <a:spcPts val="0"/>
              </a:spcAft>
              <a:buClr>
                <a:schemeClr val="dk1"/>
              </a:buClr>
              <a:buSzPts val="1000"/>
              <a:buFont typeface="Arial" panose="020B0604020202020204"/>
              <a:buNone/>
            </a:pP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433" name="Shape 433"/>
        <p:cNvGrpSpPr/>
        <p:nvPr/>
      </p:nvGrpSpPr>
      <p:grpSpPr>
        <a:xfrm>
          <a:off x="0" y="0"/>
          <a:ext cx="0" cy="0"/>
          <a:chOff x="0" y="0"/>
          <a:chExt cx="0" cy="0"/>
        </a:xfrm>
      </p:grpSpPr>
      <p:sp>
        <p:nvSpPr>
          <p:cNvPr id="434" name="Google Shape;434;p24"/>
          <p:cNvSpPr txBox="1"/>
          <p:nvPr>
            <p:ph type="body" idx="1"/>
          </p:nvPr>
        </p:nvSpPr>
        <p:spPr>
          <a:xfrm>
            <a:off x="609600" y="340360"/>
            <a:ext cx="10972800" cy="58515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set the key for the countdown</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to begin. Here we set q</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if key pressed is q</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if k == ord('q'):</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prev = time.time()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while TIMER &gt;= 0:</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ret, img = cap.read()</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Display countdown on each frame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specify the font and draw the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countdown using puttext</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font = cv2.FONT_HERSHEY_SIMPLEX</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cv2.putText(img, str(TIMER),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(200, 250), font,</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7, (0, 255, 255),</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4, cv2.LINE_AA)</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cv2.imshow('Taking Image', img)</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cv2.waitKey(125)</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current time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cur = time.time()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Update and keep track of Countdown</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if time elapsed is one second</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than decrese the counter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if cur - prev &gt;= 1:</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prev = cur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TIMER = TIMER - 1</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a:t>
            </a:r>
            <a:endParaRPr sz="1000">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438" name="Shape 438"/>
        <p:cNvGrpSpPr/>
        <p:nvPr/>
      </p:nvGrpSpPr>
      <p:grpSpPr>
        <a:xfrm>
          <a:off x="0" y="0"/>
          <a:ext cx="0" cy="0"/>
          <a:chOff x="0" y="0"/>
          <a:chExt cx="0" cy="0"/>
        </a:xfrm>
      </p:grpSpPr>
      <p:sp>
        <p:nvSpPr>
          <p:cNvPr id="439" name="Google Shape;439;p25"/>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800"/>
              <a:t>.</a:t>
            </a:r>
            <a:endParaRPr sz="800"/>
          </a:p>
        </p:txBody>
      </p:sp>
      <p:sp>
        <p:nvSpPr>
          <p:cNvPr id="440" name="Google Shape;440;p25"/>
          <p:cNvSpPr txBox="1"/>
          <p:nvPr>
            <p:ph type="body" idx="1"/>
          </p:nvPr>
        </p:nvSpPr>
        <p:spPr>
          <a:xfrm>
            <a:off x="838200" y="95885"/>
            <a:ext cx="10515600" cy="594169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else: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ret, img = cap.read()</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Display the clicked frame for 2</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sec.You can increase time in</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waitKey also</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cv2.imshow('Taking photo', img)</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time for which image displayed</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cv2.waitKey(2000)</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Save the frame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cv2.imwrite('camera.jpg', img)</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HERE we can reset the Countdown timer</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if we want more Capture without closing</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the camera</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 Press Esc to exit</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elif k == 27:</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break</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close the camera</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cap.release()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close all the opened windows</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cv2.destroyAllWindows()</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342900" lvl="0" indent="-27940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p:txBody>
      </p:sp>
    </p:spTree>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444" name="Shape 444"/>
        <p:cNvGrpSpPr/>
        <p:nvPr/>
      </p:nvGrpSpPr>
      <p:grpSpPr>
        <a:xfrm>
          <a:off x="0" y="0"/>
          <a:ext cx="0" cy="0"/>
          <a:chOff x="0" y="0"/>
          <a:chExt cx="0" cy="0"/>
        </a:xfrm>
      </p:grpSpPr>
      <p:sp>
        <p:nvSpPr>
          <p:cNvPr id="445" name="Google Shape;445;p26"/>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800"/>
              <a:t>.</a:t>
            </a:r>
            <a:endParaRPr sz="800"/>
          </a:p>
        </p:txBody>
      </p:sp>
      <p:sp>
        <p:nvSpPr>
          <p:cNvPr id="446" name="Google Shape;446;p26"/>
          <p:cNvSpPr txBox="1"/>
          <p:nvPr>
            <p:ph type="body" idx="1"/>
          </p:nvPr>
        </p:nvSpPr>
        <p:spPr>
          <a:xfrm>
            <a:off x="513715" y="264160"/>
            <a:ext cx="10840085" cy="59029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For Image To Speech:</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from gtts import gTTS</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import os</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import pytesseract as tess</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from PIL import Image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tess.pytesseract.tesseract_cmd = r'C:\Users\sadiya rafiq\AppData\Local\Tesseract-OCR\tesseract.exe'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200"/>
              </a:spcBef>
              <a:spcAft>
                <a:spcPts val="0"/>
              </a:spcAft>
              <a:buClr>
                <a:schemeClr val="dk1"/>
              </a:buClr>
              <a:buSzPts val="10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endParaRPr lang="en-US" sz="10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img = Image.open('camera.jpg')</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mytext1 = tess.image_to_string(img)</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with open('abc.txt', mode='w') as file: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file.write(mytext1)</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print(mytext1)</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Language we want to use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language = 'en'</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myobj = gTTS(text=mytext1, lang=language, slow=False)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myobj.save("output.mp3")</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Play the converted file</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os.system("start output.mp3")</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r>
              <a:rPr lang="en-US" sz="1000">
                <a:latin typeface="Arial" panose="020B0604020202020204"/>
                <a:ea typeface="Arial" panose="020B0604020202020204"/>
                <a:cs typeface="Arial" panose="020B0604020202020204"/>
                <a:sym typeface="Arial" panose="020B0604020202020204"/>
              </a:rPr>
              <a:t>    </a:t>
            </a:r>
            <a:endParaRPr sz="10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endParaRPr sz="1000"/>
          </a:p>
          <a:p>
            <a:pPr marL="0" lvl="0" indent="0" algn="l" rtl="0">
              <a:spcBef>
                <a:spcPts val="360"/>
              </a:spcBef>
              <a:spcAft>
                <a:spcPts val="0"/>
              </a:spcAft>
              <a:buClr>
                <a:schemeClr val="dk1"/>
              </a:buClr>
              <a:buSzPts val="1800"/>
              <a:buFont typeface="Arial" panose="020B0604020202020204"/>
              <a:buNone/>
            </a:pPr>
            <a:endParaRPr sz="1000"/>
          </a:p>
          <a:p>
            <a:pPr marL="0" lvl="0" indent="0" algn="l" rtl="0">
              <a:spcBef>
                <a:spcPts val="360"/>
              </a:spcBef>
              <a:spcAft>
                <a:spcPts val="0"/>
              </a:spcAft>
              <a:buClr>
                <a:schemeClr val="dk1"/>
              </a:buClr>
              <a:buSzPts val="1800"/>
              <a:buFont typeface="Arial" panose="020B0604020202020204"/>
              <a:buNone/>
            </a:pPr>
            <a:endParaRPr sz="1000"/>
          </a:p>
          <a:p>
            <a:pPr marL="0" lvl="0" indent="0" algn="l" rtl="0">
              <a:spcBef>
                <a:spcPts val="360"/>
              </a:spcBef>
              <a:spcAft>
                <a:spcPts val="0"/>
              </a:spcAft>
              <a:buClr>
                <a:schemeClr val="dk1"/>
              </a:buClr>
              <a:buSzPts val="18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chemeClr val="dk1"/>
              </a:buClr>
              <a:buSzPts val="1800"/>
              <a:buFont typeface="Arial" panose="020B0604020202020204"/>
              <a:buNone/>
            </a:pPr>
            <a:endParaRPr sz="1000">
              <a:latin typeface="Arial" panose="020B0604020202020204"/>
              <a:ea typeface="Arial" panose="020B0604020202020204"/>
              <a:cs typeface="Arial" panose="020B0604020202020204"/>
              <a:sym typeface="Arial" panose="020B0604020202020204"/>
            </a:endParaRPr>
          </a:p>
        </p:txBody>
      </p:sp>
    </p:spTree>
  </p:cSld>
  <p:clrMapOvr>
    <a:masterClrMapping/>
  </p:clrMapOvr>
  <p:transition>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450" name="Shape 450"/>
        <p:cNvGrpSpPr/>
        <p:nvPr/>
      </p:nvGrpSpPr>
      <p:grpSpPr>
        <a:xfrm>
          <a:off x="0" y="0"/>
          <a:ext cx="0" cy="0"/>
          <a:chOff x="0" y="0"/>
          <a:chExt cx="0" cy="0"/>
        </a:xfrm>
      </p:grpSpPr>
      <p:sp>
        <p:nvSpPr>
          <p:cNvPr id="451" name="Google Shape;451;p28"/>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53575C"/>
                </a:solidFill>
                <a:latin typeface="Arial" panose="020B0604020202020204"/>
                <a:ea typeface="Arial" panose="020B0604020202020204"/>
                <a:cs typeface="Arial" panose="020B0604020202020204"/>
                <a:sym typeface="Arial" panose="020B0604020202020204"/>
              </a:rPr>
              <a:t>1.Context level diagram:</a:t>
            </a:r>
            <a:endParaRPr>
              <a:solidFill>
                <a:srgbClr val="53575C"/>
              </a:solidFill>
              <a:latin typeface="Arial" panose="020B0604020202020204"/>
              <a:ea typeface="Arial" panose="020B0604020202020204"/>
              <a:cs typeface="Arial" panose="020B0604020202020204"/>
              <a:sym typeface="Arial" panose="020B0604020202020204"/>
            </a:endParaRPr>
          </a:p>
        </p:txBody>
      </p:sp>
      <p:sp>
        <p:nvSpPr>
          <p:cNvPr id="452" name="Google Shape;452;p28"/>
          <p:cNvSpPr txBox="1"/>
          <p:nvPr>
            <p:ph type="body" idx="1"/>
          </p:nvPr>
        </p:nvSpPr>
        <p:spPr>
          <a:xfrm>
            <a:off x="609600" y="1935480"/>
            <a:ext cx="5376672"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000"/>
              <a:buFont typeface="Arial" panose="020B0604020202020204"/>
              <a:buChar char="●"/>
            </a:pPr>
            <a:r>
              <a:rPr lang="en-US" sz="2000">
                <a:latin typeface="Arial" panose="020B0604020202020204"/>
                <a:ea typeface="Arial" panose="020B0604020202020204"/>
                <a:cs typeface="Arial" panose="020B0604020202020204"/>
                <a:sym typeface="Arial" panose="020B0604020202020204"/>
              </a:rPr>
              <a:t>This level shows the overall context of the system and its operating environment and shows the whole system as just one process user register into the application and then and then get the response the entire application is installed on the mobile</a:t>
            </a:r>
            <a:r>
              <a:rPr lang="en-US" sz="2800">
                <a:latin typeface="Arial" panose="020B0604020202020204"/>
                <a:ea typeface="Arial" panose="020B0604020202020204"/>
                <a:cs typeface="Arial" panose="020B0604020202020204"/>
                <a:sym typeface="Arial" panose="020B0604020202020204"/>
              </a:rPr>
              <a:t>.</a:t>
            </a:r>
            <a:endParaRPr sz="2800">
              <a:latin typeface="Arial" panose="020B0604020202020204"/>
              <a:ea typeface="Arial" panose="020B0604020202020204"/>
              <a:cs typeface="Arial" panose="020B0604020202020204"/>
              <a:sym typeface="Arial" panose="020B0604020202020204"/>
            </a:endParaRPr>
          </a:p>
          <a:p>
            <a:pPr marL="342900" lvl="0" indent="-165100" algn="l" rtl="0">
              <a:spcBef>
                <a:spcPts val="560"/>
              </a:spcBef>
              <a:spcAft>
                <a:spcPts val="0"/>
              </a:spcAft>
              <a:buClr>
                <a:schemeClr val="dk1"/>
              </a:buClr>
              <a:buSzPts val="2800"/>
              <a:buFont typeface="Arial" panose="020B0604020202020204"/>
              <a:buNone/>
            </a:pPr>
            <a:endParaRPr sz="2800">
              <a:latin typeface="Arial" panose="020B0604020202020204"/>
              <a:ea typeface="Arial" panose="020B0604020202020204"/>
              <a:cs typeface="Arial" panose="020B0604020202020204"/>
              <a:sym typeface="Arial" panose="020B0604020202020204"/>
            </a:endParaRPr>
          </a:p>
          <a:p>
            <a:pPr marL="342900" lvl="0" indent="-165100" algn="l" rtl="0">
              <a:spcBef>
                <a:spcPts val="560"/>
              </a:spcBef>
              <a:spcAft>
                <a:spcPts val="0"/>
              </a:spcAft>
              <a:buClr>
                <a:schemeClr val="dk1"/>
              </a:buClr>
              <a:buSzPts val="2800"/>
              <a:buFont typeface="Arial" panose="020B0604020202020204"/>
              <a:buNone/>
            </a:pPr>
            <a:endParaRPr sz="2800">
              <a:latin typeface="Arial" panose="020B0604020202020204"/>
              <a:ea typeface="Arial" panose="020B0604020202020204"/>
              <a:cs typeface="Arial" panose="020B0604020202020204"/>
              <a:sym typeface="Arial" panose="020B0604020202020204"/>
            </a:endParaRPr>
          </a:p>
        </p:txBody>
      </p:sp>
      <p:pic>
        <p:nvPicPr>
          <p:cNvPr id="453" name="Google Shape;453;p28"/>
          <p:cNvPicPr preferRelativeResize="0"/>
          <p:nvPr>
            <p:ph type="body" idx="2"/>
          </p:nvPr>
        </p:nvPicPr>
        <p:blipFill rotWithShape="1">
          <a:blip r:embed="rId1"/>
          <a:srcRect/>
          <a:stretch>
            <a:fillRect/>
          </a:stretch>
        </p:blipFill>
        <p:spPr>
          <a:xfrm>
            <a:off x="6527800" y="1935480"/>
            <a:ext cx="5181600" cy="2117725"/>
          </a:xfrm>
          <a:prstGeom prst="rect">
            <a:avLst/>
          </a:prstGeom>
          <a:noFill/>
          <a:ln>
            <a:noFill/>
          </a:ln>
        </p:spPr>
      </p:pic>
    </p:spTree>
  </p:cSld>
  <p:clrMapOvr>
    <a:masterClrMapping/>
  </p:clrMapOvr>
  <p:transition>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457" name="Shape 457"/>
        <p:cNvGrpSpPr/>
        <p:nvPr/>
      </p:nvGrpSpPr>
      <p:grpSpPr>
        <a:xfrm>
          <a:off x="0" y="0"/>
          <a:ext cx="0" cy="0"/>
          <a:chOff x="0" y="0"/>
          <a:chExt cx="0" cy="0"/>
        </a:xfrm>
      </p:grpSpPr>
      <p:sp>
        <p:nvSpPr>
          <p:cNvPr id="458" name="Google Shape;458;p29"/>
          <p:cNvSpPr txBox="1"/>
          <p:nvPr>
            <p:ph type="title"/>
          </p:nvPr>
        </p:nvSpPr>
        <p:spPr>
          <a:xfrm>
            <a:off x="609600" y="345758"/>
            <a:ext cx="109728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2. </a:t>
            </a:r>
            <a:r>
              <a:rPr lang="en-US">
                <a:solidFill>
                  <a:srgbClr val="53575C"/>
                </a:solidFill>
                <a:latin typeface="Arial" panose="020B0604020202020204"/>
                <a:ea typeface="Arial" panose="020B0604020202020204"/>
                <a:cs typeface="Arial" panose="020B0604020202020204"/>
                <a:sym typeface="Arial" panose="020B0604020202020204"/>
              </a:rPr>
              <a:t>Top level diagram:</a:t>
            </a:r>
            <a:endParaRPr>
              <a:solidFill>
                <a:srgbClr val="53575C"/>
              </a:solidFill>
              <a:latin typeface="Arial" panose="020B0604020202020204"/>
              <a:ea typeface="Arial" panose="020B0604020202020204"/>
              <a:cs typeface="Arial" panose="020B0604020202020204"/>
              <a:sym typeface="Arial" panose="020B0604020202020204"/>
            </a:endParaRPr>
          </a:p>
        </p:txBody>
      </p:sp>
      <p:sp>
        <p:nvSpPr>
          <p:cNvPr id="459" name="Google Shape;459;p29"/>
          <p:cNvSpPr txBox="1"/>
          <p:nvPr>
            <p:ph type="body" idx="1"/>
          </p:nvPr>
        </p:nvSpPr>
        <p:spPr>
          <a:xfrm>
            <a:off x="531495" y="2003425"/>
            <a:ext cx="6514465" cy="384937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000"/>
              <a:buFont typeface="Arial" panose="020B0604020202020204"/>
              <a:buChar char="●"/>
            </a:pPr>
            <a:r>
              <a:rPr lang="en-US" sz="2000">
                <a:latin typeface="Arial" panose="020B0604020202020204"/>
                <a:ea typeface="Arial" panose="020B0604020202020204"/>
                <a:cs typeface="Arial" panose="020B0604020202020204"/>
                <a:sym typeface="Arial" panose="020B0604020202020204"/>
              </a:rPr>
              <a:t>This level (level 1) shows all processes at the first level of numbering, data stores, external entities and the data flows between them. The purpose of this level is to show the major high-level processes of the system and their interrelation. A process model will have one and only one level-1 diagram. A level -1 diagram must be balanced with its parent context level diagram. </a:t>
            </a:r>
            <a:endParaRPr sz="2000">
              <a:latin typeface="Arial" panose="020B0604020202020204"/>
              <a:ea typeface="Arial" panose="020B0604020202020204"/>
              <a:cs typeface="Arial" panose="020B0604020202020204"/>
              <a:sym typeface="Arial" panose="020B0604020202020204"/>
            </a:endParaRPr>
          </a:p>
        </p:txBody>
      </p:sp>
      <p:pic>
        <p:nvPicPr>
          <p:cNvPr id="460" name="Google Shape;460;p29"/>
          <p:cNvPicPr preferRelativeResize="0"/>
          <p:nvPr>
            <p:ph type="body" idx="2"/>
          </p:nvPr>
        </p:nvPicPr>
        <p:blipFill rotWithShape="1">
          <a:blip r:embed="rId1"/>
          <a:srcRect/>
          <a:stretch>
            <a:fillRect/>
          </a:stretch>
        </p:blipFill>
        <p:spPr>
          <a:xfrm>
            <a:off x="7111365" y="1932305"/>
            <a:ext cx="4552315" cy="3787140"/>
          </a:xfrm>
          <a:prstGeom prst="rect">
            <a:avLst/>
          </a:prstGeom>
          <a:noFill/>
          <a:ln>
            <a:noFill/>
          </a:ln>
        </p:spPr>
      </p:pic>
    </p:spTree>
  </p:cSld>
  <p:clrMapOvr>
    <a:masterClrMapping/>
  </p:clrMapOvr>
  <p:transition>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sp>
        <p:nvSpPr>
          <p:cNvPr id="465" name="Google Shape;465;p30"/>
          <p:cNvSpPr txBox="1"/>
          <p:nvPr>
            <p:ph type="title"/>
          </p:nvPr>
        </p:nvSpPr>
        <p:spPr>
          <a:xfrm>
            <a:off x="770255" y="52705"/>
            <a:ext cx="10812145" cy="10115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solidFill>
                  <a:srgbClr val="D5D5D5"/>
                </a:solidFill>
              </a:rPr>
              <a:t>DFD</a:t>
            </a:r>
            <a:endParaRPr sz="3600">
              <a:solidFill>
                <a:srgbClr val="D5D5D5"/>
              </a:solidFill>
            </a:endParaRPr>
          </a:p>
        </p:txBody>
      </p:sp>
      <p:sp>
        <p:nvSpPr>
          <p:cNvPr id="466" name="Google Shape;466;p30"/>
          <p:cNvSpPr txBox="1"/>
          <p:nvPr>
            <p:ph type="body" idx="1"/>
          </p:nvPr>
        </p:nvSpPr>
        <p:spPr>
          <a:xfrm>
            <a:off x="1740535" y="1174750"/>
            <a:ext cx="6172200" cy="495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800"/>
              <a:buFont typeface="Arial" panose="020B0604020202020204"/>
              <a:buNone/>
            </a:pPr>
            <a:r>
              <a:rPr lang="en-US" sz="800"/>
              <a:t>.</a:t>
            </a:r>
            <a:endParaRPr sz="800"/>
          </a:p>
        </p:txBody>
      </p:sp>
      <p:pic>
        <p:nvPicPr>
          <p:cNvPr id="467" name="Google Shape;467;p30" descr="working dig"/>
          <p:cNvPicPr preferRelativeResize="0"/>
          <p:nvPr>
            <p:ph type="body" idx="2"/>
          </p:nvPr>
        </p:nvPicPr>
        <p:blipFill rotWithShape="1">
          <a:blip r:embed="rId1"/>
          <a:srcRect/>
          <a:stretch>
            <a:fillRect/>
          </a:stretch>
        </p:blipFill>
        <p:spPr>
          <a:xfrm>
            <a:off x="3448685" y="1064260"/>
            <a:ext cx="4834890" cy="506349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471" name="Shape 471"/>
        <p:cNvGrpSpPr/>
        <p:nvPr/>
      </p:nvGrpSpPr>
      <p:grpSpPr>
        <a:xfrm>
          <a:off x="0" y="0"/>
          <a:ext cx="0" cy="0"/>
          <a:chOff x="0" y="0"/>
          <a:chExt cx="0" cy="0"/>
        </a:xfrm>
      </p:grpSpPr>
      <p:sp>
        <p:nvSpPr>
          <p:cNvPr id="472" name="Google Shape;472;p31"/>
          <p:cNvSpPr txBox="1"/>
          <p:nvPr>
            <p:ph type="title"/>
          </p:nvPr>
        </p:nvSpPr>
        <p:spPr>
          <a:xfrm>
            <a:off x="609600" y="274955"/>
            <a:ext cx="10972800" cy="110236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D5D5D5"/>
                </a:solidFill>
                <a:latin typeface="Arial" panose="020B0604020202020204"/>
                <a:ea typeface="Arial" panose="020B0604020202020204"/>
                <a:cs typeface="Arial" panose="020B0604020202020204"/>
                <a:sym typeface="Arial" panose="020B0604020202020204"/>
              </a:rPr>
              <a:t>MATHEMATICAL MODEL</a:t>
            </a:r>
            <a:endParaRPr>
              <a:solidFill>
                <a:srgbClr val="D5D5D5"/>
              </a:solidFill>
              <a:latin typeface="Arial" panose="020B0604020202020204"/>
              <a:ea typeface="Arial" panose="020B0604020202020204"/>
              <a:cs typeface="Arial" panose="020B0604020202020204"/>
              <a:sym typeface="Arial" panose="020B0604020202020204"/>
            </a:endParaRPr>
          </a:p>
        </p:txBody>
      </p:sp>
      <p:sp>
        <p:nvSpPr>
          <p:cNvPr id="473" name="Google Shape;473;p31"/>
          <p:cNvSpPr txBox="1"/>
          <p:nvPr>
            <p:ph type="body" idx="1"/>
          </p:nvPr>
        </p:nvSpPr>
        <p:spPr>
          <a:xfrm>
            <a:off x="736600" y="1084580"/>
            <a:ext cx="10617835" cy="57245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53575C"/>
              </a:buClr>
              <a:buSzPts val="1800"/>
              <a:buFont typeface="Arial" panose="020B0604020202020204"/>
              <a:buNone/>
            </a:pPr>
            <a:r>
              <a:rPr lang="en-US" sz="1800" b="1">
                <a:solidFill>
                  <a:srgbClr val="53575C"/>
                </a:solidFill>
                <a:latin typeface="Arial" panose="020B0604020202020204"/>
                <a:ea typeface="Arial" panose="020B0604020202020204"/>
                <a:cs typeface="Arial" panose="020B0604020202020204"/>
                <a:sym typeface="Arial" panose="020B0604020202020204"/>
              </a:rPr>
              <a:t>Numpy Module</a:t>
            </a:r>
            <a:endParaRPr sz="1800" b="1">
              <a:solidFill>
                <a:srgbClr val="53575C"/>
              </a:solidFill>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Numpy, which stands for Numerical Python, is a library consisting of multidimensional array objects and a collection of routines for processing those arrays. Using Numpy, mathematical and logical operations on arrays can be performed. This tutorial explains the basics of Numpy such as its architecture and environment. It also discusses the various array functions, types of indexing, etc. An introduction to Matplotlib is also provided. All this is explained with the help of examples for better understanding.</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Numpy is a Python package. It stands for 'Numerical Python'. It is a library consisting of multidimensional array objects and a collection of routines for processing of array. Numeric, the</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ancestor of Numpy, was developed by Jim Hamelin. Another package Numara was also devel</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having some additional functionality. In 2005, Travis Oliphant created Numpy package by incorporating the features of Numara into Numeric package</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The Python programming language was not initially designed for numerical computing, but attracted the attention of the scientific and engineering community early on, so that a special interest group called matrix-sig was founded in 1995 with the aim of defining an array computing package. Among its members was Python designer and maintainer Guido van Rossum, who implemented extensions to Python's syntax (in particular the indexing syntax) to make array computing easier.</a:t>
            </a:r>
            <a:endParaRPr sz="1800">
              <a:latin typeface="Arial" panose="020B0604020202020204"/>
              <a:ea typeface="Arial" panose="020B0604020202020204"/>
              <a:cs typeface="Arial" panose="020B0604020202020204"/>
              <a:sym typeface="Arial" panose="020B0604020202020204"/>
            </a:endParaRPr>
          </a:p>
        </p:txBody>
      </p:sp>
    </p:spTree>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06" name="Shape 306"/>
        <p:cNvGrpSpPr/>
        <p:nvPr/>
      </p:nvGrpSpPr>
      <p:grpSpPr>
        <a:xfrm>
          <a:off x="0" y="0"/>
          <a:ext cx="0" cy="0"/>
          <a:chOff x="0" y="0"/>
          <a:chExt cx="0" cy="0"/>
        </a:xfrm>
      </p:grpSpPr>
      <p:sp>
        <p:nvSpPr>
          <p:cNvPr id="307" name="Google Shape;307;p3"/>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accent3"/>
                </a:solidFill>
              </a:rPr>
              <a:t>IMAGE TO TEXT</a:t>
            </a:r>
            <a:endParaRPr>
              <a:solidFill>
                <a:schemeClr val="accent3"/>
              </a:solidFill>
            </a:endParaRPr>
          </a:p>
        </p:txBody>
      </p:sp>
      <p:sp>
        <p:nvSpPr>
          <p:cNvPr id="308" name="Google Shape;308;p3"/>
          <p:cNvSpPr txBox="1"/>
          <p:nvPr>
            <p:ph type="body" idx="1"/>
          </p:nvPr>
        </p:nvSpPr>
        <p:spPr>
          <a:xfrm>
            <a:off x="609600" y="1174750"/>
            <a:ext cx="10972800" cy="52673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panose="020B0604020202020204"/>
              <a:buNone/>
            </a:pPr>
            <a:r>
              <a:rPr lang="en-US" sz="1800" b="1">
                <a:latin typeface="Arial" panose="020B0604020202020204"/>
                <a:ea typeface="Arial" panose="020B0604020202020204"/>
                <a:cs typeface="Arial" panose="020B0604020202020204"/>
                <a:sym typeface="Arial" panose="020B0604020202020204"/>
              </a:rPr>
              <a:t>For image to speech:</a:t>
            </a:r>
            <a:endParaRPr sz="1800" b="1">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Machine replication of human functions like reading is an ancient dream. However, over the last five decades,machine reading has grown from a dream to reality.</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Today, there are already a few systems that have some promise for coversion use, like portable bar code readers designed to help blind people identify different products in an extensive product database can enable users who are blind to access information about these products through speech and Braille. But a big limitation is that it is very hard for blind users to find the what is written in image.Speech is probably the most efficient medium for communication between humans. To extract the text from image we use optical character recognition technique(OCR) tool for python sponsored by google (Pytesseract (Python-tesseract) ).</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 Character recognition or optical character recognition (OCR) is the process of converting images of machine printed or handwritten text (numerals, letters, and symbols) into a computer format text. Speech synthesis is the artificial synthesis of human speech. PIL adds image processing capabilities to your Python interpreter.gTTS (Google Text-to-Speech), a Python library and CLI tool to interface with Google Translate's text-to-speech API. Write spoken mp3 data to a file, a file-like object (bytestring) for further audio manipulation, or stdout .</a:t>
            </a:r>
            <a:endParaRPr sz="1800">
              <a:latin typeface="Arial" panose="020B0604020202020204"/>
              <a:ea typeface="Arial" panose="020B0604020202020204"/>
              <a:cs typeface="Arial" panose="020B0604020202020204"/>
              <a:sym typeface="Arial" panose="020B0604020202020204"/>
            </a:endParaRPr>
          </a:p>
          <a:p>
            <a:pPr marL="342900" lvl="0" indent="-228600" algn="l" rtl="0">
              <a:spcBef>
                <a:spcPts val="360"/>
              </a:spcBef>
              <a:spcAft>
                <a:spcPts val="0"/>
              </a:spcAft>
              <a:buClr>
                <a:schemeClr val="dk1"/>
              </a:buClr>
              <a:buSzPts val="1800"/>
              <a:buFont typeface="Arial" panose="020B0604020202020204"/>
              <a:buNone/>
            </a:pPr>
            <a:endParaRPr sz="1800">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477" name="Shape 477"/>
        <p:cNvGrpSpPr/>
        <p:nvPr/>
      </p:nvGrpSpPr>
      <p:grpSpPr>
        <a:xfrm>
          <a:off x="0" y="0"/>
          <a:ext cx="0" cy="0"/>
          <a:chOff x="0" y="0"/>
          <a:chExt cx="0" cy="0"/>
        </a:xfrm>
      </p:grpSpPr>
      <p:sp>
        <p:nvSpPr>
          <p:cNvPr id="478" name="Google Shape;478;p32"/>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800"/>
              <a:t>.</a:t>
            </a:r>
            <a:endParaRPr sz="800"/>
          </a:p>
        </p:txBody>
      </p:sp>
      <p:sp>
        <p:nvSpPr>
          <p:cNvPr id="479" name="Google Shape;479;p32"/>
          <p:cNvSpPr txBox="1"/>
          <p:nvPr>
            <p:ph type="body" idx="1"/>
          </p:nvPr>
        </p:nvSpPr>
        <p:spPr>
          <a:xfrm>
            <a:off x="777240" y="344805"/>
            <a:ext cx="10515600" cy="59410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53575C"/>
              </a:buClr>
              <a:buSzPts val="1800"/>
              <a:buFont typeface="Arial" panose="020B0604020202020204"/>
              <a:buNone/>
            </a:pPr>
            <a:r>
              <a:rPr lang="en-US" sz="1800" b="1">
                <a:solidFill>
                  <a:srgbClr val="53575C"/>
                </a:solidFill>
                <a:latin typeface="Arial" panose="020B0604020202020204"/>
                <a:ea typeface="Arial" panose="020B0604020202020204"/>
                <a:cs typeface="Arial" panose="020B0604020202020204"/>
                <a:sym typeface="Arial" panose="020B0604020202020204"/>
              </a:rPr>
              <a:t>Operations using Numpy </a:t>
            </a:r>
            <a:endParaRPr sz="1800" b="1">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Using Numpy, a developer can perform the following operations −</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Mathematical and logical operations on arrays.</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Fourier transforms and routines for shape manipulation.</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Operations related to linear algebra. Numpy has in-built functions for linear algebra and random</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number generation.</a:t>
            </a:r>
            <a:endParaRPr sz="1800">
              <a:latin typeface="Arial" panose="020B0604020202020204"/>
              <a:ea typeface="Arial" panose="020B0604020202020204"/>
              <a:cs typeface="Arial" panose="020B0604020202020204"/>
              <a:sym typeface="Arial" panose="020B0604020202020204"/>
            </a:endParaRPr>
          </a:p>
          <a:p>
            <a:pPr marL="342900" lvl="0" indent="-228600" algn="l" rtl="0">
              <a:spcBef>
                <a:spcPts val="360"/>
              </a:spcBef>
              <a:spcAft>
                <a:spcPts val="0"/>
              </a:spcAft>
              <a:buClr>
                <a:schemeClr val="dk1"/>
              </a:buClr>
              <a:buSzPts val="1800"/>
              <a:buFont typeface="Arial" panose="020B0604020202020204"/>
              <a:buNone/>
            </a:pPr>
            <a:endParaRPr sz="1800">
              <a:latin typeface="Arial" panose="020B0604020202020204"/>
              <a:ea typeface="Arial" panose="020B0604020202020204"/>
              <a:cs typeface="Arial" panose="020B0604020202020204"/>
              <a:sym typeface="Arial" panose="020B0604020202020204"/>
            </a:endParaRPr>
          </a:p>
          <a:p>
            <a:pPr marL="0" lvl="0" indent="0" algn="l" rtl="0">
              <a:spcBef>
                <a:spcPts val="360"/>
              </a:spcBef>
              <a:spcAft>
                <a:spcPts val="0"/>
              </a:spcAft>
              <a:buClr>
                <a:srgbClr val="53575C"/>
              </a:buClr>
              <a:buSzPts val="1800"/>
              <a:buFont typeface="Arial" panose="020B0604020202020204"/>
              <a:buNone/>
            </a:pPr>
            <a:r>
              <a:rPr lang="en-US" sz="1800" b="1">
                <a:solidFill>
                  <a:srgbClr val="53575C"/>
                </a:solidFill>
                <a:latin typeface="Arial" panose="020B0604020202020204"/>
                <a:ea typeface="Arial" panose="020B0604020202020204"/>
                <a:cs typeface="Arial" panose="020B0604020202020204"/>
                <a:sym typeface="Arial" panose="020B0604020202020204"/>
              </a:rPr>
              <a:t>Arrays</a:t>
            </a:r>
            <a:endParaRPr sz="1800" b="1">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 A Numpy array is a grid of values, all of the same type, and is indexed by a tuple of nonnegative</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integers. The number of dimensions is the rank of the array; the shape of an array is a tuple of integers giving the size of the array along each dimension.</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Every Numpy array is a grid of elements of the same type. Numpy provides a large set of numeric</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datatypes that you can use to construct arrays. Numpy tries to guess a datatype when you create an array, but functions that construct arrays usually also include an optional argument to explicitly specify the datatype.</a:t>
            </a:r>
            <a:endParaRPr sz="1800">
              <a:latin typeface="Arial" panose="020B0604020202020204"/>
              <a:ea typeface="Arial" panose="020B0604020202020204"/>
              <a:cs typeface="Arial" panose="020B0604020202020204"/>
              <a:sym typeface="Arial" panose="020B0604020202020204"/>
            </a:endParaRPr>
          </a:p>
        </p:txBody>
      </p:sp>
    </p:spTree>
  </p:cSld>
  <p:clrMapOvr>
    <a:masterClrMapping/>
  </p:clrMapOvr>
  <p:transition>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483" name="Shape 483"/>
        <p:cNvGrpSpPr/>
        <p:nvPr/>
      </p:nvGrpSpPr>
      <p:grpSpPr>
        <a:xfrm>
          <a:off x="0" y="0"/>
          <a:ext cx="0" cy="0"/>
          <a:chOff x="0" y="0"/>
          <a:chExt cx="0" cy="0"/>
        </a:xfrm>
      </p:grpSpPr>
      <p:sp>
        <p:nvSpPr>
          <p:cNvPr id="484" name="Google Shape;484;p33"/>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D5D5D5"/>
                </a:solidFill>
                <a:latin typeface="Arial" panose="020B0604020202020204"/>
                <a:ea typeface="Arial" panose="020B0604020202020204"/>
                <a:cs typeface="Arial" panose="020B0604020202020204"/>
                <a:sym typeface="Arial" panose="020B0604020202020204"/>
              </a:rPr>
              <a:t>APPLICATIONS</a:t>
            </a:r>
            <a:endParaRPr>
              <a:solidFill>
                <a:srgbClr val="D5D5D5"/>
              </a:solidFill>
              <a:latin typeface="Arial" panose="020B0604020202020204"/>
              <a:ea typeface="Arial" panose="020B0604020202020204"/>
              <a:cs typeface="Arial" panose="020B0604020202020204"/>
              <a:sym typeface="Arial" panose="020B0604020202020204"/>
            </a:endParaRPr>
          </a:p>
        </p:txBody>
      </p:sp>
      <p:sp>
        <p:nvSpPr>
          <p:cNvPr id="485" name="Google Shape;485;p33"/>
          <p:cNvSpPr txBox="1"/>
          <p:nvPr>
            <p:ph type="body" idx="1"/>
          </p:nvPr>
        </p:nvSpPr>
        <p:spPr>
          <a:xfrm>
            <a:off x="1066165" y="1825625"/>
            <a:ext cx="10516235" cy="435165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000"/>
              <a:buFont typeface="Arial" panose="020B0604020202020204"/>
              <a:buChar char="●"/>
            </a:pPr>
            <a:r>
              <a:rPr lang="en-US" sz="2000">
                <a:latin typeface="Arial" panose="020B0604020202020204"/>
                <a:ea typeface="Arial" panose="020B0604020202020204"/>
                <a:cs typeface="Arial" panose="020B0604020202020204"/>
                <a:sym typeface="Arial" panose="020B0604020202020204"/>
              </a:rPr>
              <a:t>It is useful for blind person </a:t>
            </a:r>
            <a:endParaRPr sz="2000">
              <a:latin typeface="Arial" panose="020B0604020202020204"/>
              <a:ea typeface="Arial" panose="020B0604020202020204"/>
              <a:cs typeface="Arial" panose="020B0604020202020204"/>
              <a:sym typeface="Arial" panose="020B0604020202020204"/>
            </a:endParaRPr>
          </a:p>
          <a:p>
            <a:pPr marL="342900" lvl="0" indent="-342900" algn="l" rtl="0">
              <a:spcBef>
                <a:spcPts val="400"/>
              </a:spcBef>
              <a:spcAft>
                <a:spcPts val="0"/>
              </a:spcAft>
              <a:buClr>
                <a:schemeClr val="dk1"/>
              </a:buClr>
              <a:buSzPts val="2000"/>
              <a:buFont typeface="Arial" panose="020B0604020202020204"/>
              <a:buChar char="●"/>
            </a:pPr>
            <a:r>
              <a:rPr lang="en-US" sz="2000">
                <a:latin typeface="Arial" panose="020B0604020202020204"/>
                <a:ea typeface="Arial" panose="020B0604020202020204"/>
                <a:cs typeface="Arial" panose="020B0604020202020204"/>
                <a:sym typeface="Arial" panose="020B0604020202020204"/>
              </a:rPr>
              <a:t>multipule colour detection.</a:t>
            </a:r>
            <a:endParaRPr sz="2000">
              <a:latin typeface="Arial" panose="020B0604020202020204"/>
              <a:ea typeface="Arial" panose="020B0604020202020204"/>
              <a:cs typeface="Arial" panose="020B0604020202020204"/>
              <a:sym typeface="Arial" panose="020B0604020202020204"/>
            </a:endParaRPr>
          </a:p>
          <a:p>
            <a:pPr marL="342900" lvl="0" indent="-342900" algn="l" rtl="0">
              <a:spcBef>
                <a:spcPts val="400"/>
              </a:spcBef>
              <a:spcAft>
                <a:spcPts val="0"/>
              </a:spcAft>
              <a:buClr>
                <a:schemeClr val="dk1"/>
              </a:buClr>
              <a:buSzPts val="2000"/>
              <a:buFont typeface="Arial" panose="020B0604020202020204"/>
              <a:buChar char="●"/>
            </a:pPr>
            <a:r>
              <a:rPr lang="en-US" sz="2000">
                <a:latin typeface="Arial" panose="020B0604020202020204"/>
                <a:ea typeface="Arial" panose="020B0604020202020204"/>
                <a:cs typeface="Arial" panose="020B0604020202020204"/>
                <a:sym typeface="Arial" panose="020B0604020202020204"/>
              </a:rPr>
              <a:t>due to this various images throughout the book are leftuncaptured.Hence the audiobook doesn’t involve anydiagrams or images present in the book.</a:t>
            </a:r>
            <a:endParaRPr sz="2000">
              <a:latin typeface="Arial" panose="020B0604020202020204"/>
              <a:ea typeface="Arial" panose="020B0604020202020204"/>
              <a:cs typeface="Arial" panose="020B0604020202020204"/>
              <a:sym typeface="Arial" panose="020B0604020202020204"/>
            </a:endParaRPr>
          </a:p>
          <a:p>
            <a:pPr marL="342900" lvl="0" indent="-342900" algn="l" rtl="0">
              <a:spcBef>
                <a:spcPts val="400"/>
              </a:spcBef>
              <a:spcAft>
                <a:spcPts val="0"/>
              </a:spcAft>
              <a:buClr>
                <a:schemeClr val="dk1"/>
              </a:buClr>
              <a:buSzPts val="2000"/>
              <a:buFont typeface="Arial" panose="020B0604020202020204"/>
              <a:buChar char="●"/>
            </a:pPr>
            <a:r>
              <a:rPr lang="en-US" sz="2000">
                <a:latin typeface="Arial" panose="020B0604020202020204"/>
                <a:ea typeface="Arial" panose="020B0604020202020204"/>
                <a:cs typeface="Arial" panose="020B0604020202020204"/>
                <a:sym typeface="Arial" panose="020B0604020202020204"/>
              </a:rPr>
              <a:t>Only one image can be uploaded, so if there are morepages the end user needs to upload them one by one which consumes more time.</a:t>
            </a:r>
            <a:endParaRPr lang="en-US" sz="2000">
              <a:latin typeface="Arial" panose="020B0604020202020204"/>
              <a:ea typeface="Arial" panose="020B0604020202020204"/>
              <a:cs typeface="Arial" panose="020B0604020202020204"/>
              <a:sym typeface="Arial" panose="020B0604020202020204"/>
            </a:endParaRPr>
          </a:p>
          <a:p>
            <a:pPr marL="342900" lvl="0" indent="-342900" algn="l" rtl="0">
              <a:spcBef>
                <a:spcPts val="400"/>
              </a:spcBef>
              <a:spcAft>
                <a:spcPts val="0"/>
              </a:spcAft>
              <a:buClr>
                <a:schemeClr val="dk1"/>
              </a:buClr>
              <a:buSzPts val="2000"/>
              <a:buFont typeface="Arial" panose="020B0604020202020204"/>
              <a:buChar char="●"/>
            </a:pPr>
            <a:r>
              <a:rPr lang="en-US" sz="2000">
                <a:latin typeface="Arial" panose="020B0604020202020204"/>
                <a:ea typeface="Arial" panose="020B0604020202020204"/>
                <a:cs typeface="Arial" panose="020B0604020202020204"/>
                <a:sym typeface="Arial" panose="020B0604020202020204"/>
              </a:rPr>
              <a:t>The product provides an Optical Character Recognizer tool so for instance it is only able to capture textual data, due to this various images throughout the book are left uncaptured.Hence the audiobook doesn’t involve any diagrams or images present in the book</a:t>
            </a:r>
            <a:endParaRPr sz="2000">
              <a:latin typeface="Arial" panose="020B0604020202020204"/>
              <a:ea typeface="Arial" panose="020B0604020202020204"/>
              <a:cs typeface="Arial" panose="020B0604020202020204"/>
              <a:sym typeface="Arial" panose="020B0604020202020204"/>
            </a:endParaRPr>
          </a:p>
          <a:p>
            <a:pPr marL="342900" lvl="0" indent="-215900" algn="l" rtl="0">
              <a:spcBef>
                <a:spcPts val="400"/>
              </a:spcBef>
              <a:spcAft>
                <a:spcPts val="0"/>
              </a:spcAft>
              <a:buClr>
                <a:schemeClr val="dk1"/>
              </a:buClr>
              <a:buSzPts val="2000"/>
              <a:buFont typeface="Arial" panose="020B0604020202020204"/>
              <a:buNone/>
            </a:pPr>
            <a:endParaRPr sz="2000">
              <a:latin typeface="Arial" panose="020B0604020202020204"/>
              <a:ea typeface="Arial" panose="020B0604020202020204"/>
              <a:cs typeface="Arial" panose="020B0604020202020204"/>
              <a:sym typeface="Arial" panose="020B0604020202020204"/>
            </a:endParaRPr>
          </a:p>
        </p:txBody>
      </p:sp>
    </p:spTree>
  </p:cSld>
  <p:clrMapOvr>
    <a:masterClrMapping/>
  </p:clrMapOvr>
  <p:transition>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489" name="Shape 489"/>
        <p:cNvGrpSpPr/>
        <p:nvPr/>
      </p:nvGrpSpPr>
      <p:grpSpPr>
        <a:xfrm>
          <a:off x="0" y="0"/>
          <a:ext cx="0" cy="0"/>
          <a:chOff x="0" y="0"/>
          <a:chExt cx="0" cy="0"/>
        </a:xfrm>
      </p:grpSpPr>
      <p:sp>
        <p:nvSpPr>
          <p:cNvPr id="490" name="Google Shape;490;p34"/>
          <p:cNvSpPr txBox="1"/>
          <p:nvPr>
            <p:ph type="title"/>
          </p:nvPr>
        </p:nvSpPr>
        <p:spPr>
          <a:xfrm>
            <a:off x="609600" y="-317"/>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D5D5D5"/>
                </a:solidFill>
                <a:latin typeface="Arial" panose="020B0604020202020204"/>
                <a:ea typeface="Arial" panose="020B0604020202020204"/>
                <a:cs typeface="Arial" panose="020B0604020202020204"/>
                <a:sym typeface="Arial" panose="020B0604020202020204"/>
              </a:rPr>
              <a:t>RESULT</a:t>
            </a:r>
            <a:endParaRPr>
              <a:solidFill>
                <a:srgbClr val="D5D5D5"/>
              </a:solidFill>
              <a:latin typeface="Arial" panose="020B0604020202020204"/>
              <a:ea typeface="Arial" panose="020B0604020202020204"/>
              <a:cs typeface="Arial" panose="020B0604020202020204"/>
              <a:sym typeface="Arial" panose="020B0604020202020204"/>
            </a:endParaRPr>
          </a:p>
        </p:txBody>
      </p:sp>
      <p:pic>
        <p:nvPicPr>
          <p:cNvPr id="491" name="Google Shape;491;p34" descr="Screenshot (16)"/>
          <p:cNvPicPr preferRelativeResize="0"/>
          <p:nvPr/>
        </p:nvPicPr>
        <p:blipFill rotWithShape="1">
          <a:blip r:embed="rId1"/>
          <a:srcRect l="923" t="16897" r="3631" b="16974"/>
          <a:stretch>
            <a:fillRect/>
          </a:stretch>
        </p:blipFill>
        <p:spPr>
          <a:xfrm>
            <a:off x="609600" y="1143000"/>
            <a:ext cx="4500880" cy="2425700"/>
          </a:xfrm>
          <a:prstGeom prst="rect">
            <a:avLst/>
          </a:prstGeom>
          <a:noFill/>
          <a:ln>
            <a:noFill/>
          </a:ln>
        </p:spPr>
      </p:pic>
      <p:pic>
        <p:nvPicPr>
          <p:cNvPr id="492" name="Google Shape;492;p34" descr="Screenshot (17)"/>
          <p:cNvPicPr preferRelativeResize="0"/>
          <p:nvPr/>
        </p:nvPicPr>
        <p:blipFill rotWithShape="1">
          <a:blip r:embed="rId2"/>
          <a:srcRect l="11086" t="13352" r="9207" b="17389"/>
          <a:stretch>
            <a:fillRect/>
          </a:stretch>
        </p:blipFill>
        <p:spPr>
          <a:xfrm>
            <a:off x="6397625" y="3998595"/>
            <a:ext cx="4597400" cy="2653030"/>
          </a:xfrm>
          <a:prstGeom prst="rect">
            <a:avLst/>
          </a:prstGeom>
          <a:noFill/>
          <a:ln>
            <a:noFill/>
          </a:ln>
        </p:spPr>
      </p:pic>
      <p:pic>
        <p:nvPicPr>
          <p:cNvPr id="493" name="Google Shape;493;p34" descr="capture_image"/>
          <p:cNvPicPr preferRelativeResize="0"/>
          <p:nvPr>
            <p:ph type="body" idx="1"/>
          </p:nvPr>
        </p:nvPicPr>
        <p:blipFill rotWithShape="1">
          <a:blip r:embed="rId3"/>
          <a:srcRect/>
          <a:stretch>
            <a:fillRect/>
          </a:stretch>
        </p:blipFill>
        <p:spPr>
          <a:xfrm>
            <a:off x="6397625" y="1143000"/>
            <a:ext cx="4598035" cy="2500630"/>
          </a:xfrm>
          <a:prstGeom prst="rect">
            <a:avLst/>
          </a:prstGeom>
          <a:noFill/>
          <a:ln>
            <a:noFill/>
          </a:ln>
        </p:spPr>
      </p:pic>
      <p:pic>
        <p:nvPicPr>
          <p:cNvPr id="494" name="Google Shape;494;p34" descr="color ourput"/>
          <p:cNvPicPr preferRelativeResize="0"/>
          <p:nvPr>
            <p:ph type="body" idx="2"/>
          </p:nvPr>
        </p:nvPicPr>
        <p:blipFill rotWithShape="1">
          <a:blip r:embed="rId4"/>
          <a:srcRect/>
          <a:stretch>
            <a:fillRect/>
          </a:stretch>
        </p:blipFill>
        <p:spPr>
          <a:xfrm>
            <a:off x="609600" y="3913505"/>
            <a:ext cx="4501515" cy="2738120"/>
          </a:xfrm>
          <a:prstGeom prst="rect">
            <a:avLst/>
          </a:prstGeom>
          <a:noFill/>
          <a:ln>
            <a:noFill/>
          </a:ln>
        </p:spPr>
      </p:pic>
    </p:spTree>
  </p:cSld>
  <p:clrMapOvr>
    <a:masterClrMapping/>
  </p:clrMapOvr>
  <p:transition>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498" name="Shape 498"/>
        <p:cNvGrpSpPr/>
        <p:nvPr/>
      </p:nvGrpSpPr>
      <p:grpSpPr>
        <a:xfrm>
          <a:off x="0" y="0"/>
          <a:ext cx="0" cy="0"/>
          <a:chOff x="0" y="0"/>
          <a:chExt cx="0" cy="0"/>
        </a:xfrm>
      </p:grpSpPr>
      <p:sp>
        <p:nvSpPr>
          <p:cNvPr id="499" name="Google Shape;499;p35"/>
          <p:cNvSpPr txBox="1"/>
          <p:nvPr>
            <p:ph type="title"/>
          </p:nvPr>
        </p:nvSpPr>
        <p:spPr>
          <a:xfrm>
            <a:off x="690880" y="3714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D5D5D5"/>
                </a:solidFill>
                <a:latin typeface="Arial" panose="020B0604020202020204"/>
                <a:ea typeface="Arial" panose="020B0604020202020204"/>
                <a:cs typeface="Arial" panose="020B0604020202020204"/>
                <a:sym typeface="Arial" panose="020B0604020202020204"/>
              </a:rPr>
              <a:t>CONCLUSION</a:t>
            </a:r>
            <a:endParaRPr>
              <a:solidFill>
                <a:srgbClr val="D5D5D5"/>
              </a:solidFill>
              <a:latin typeface="Arial" panose="020B0604020202020204"/>
              <a:ea typeface="Arial" panose="020B0604020202020204"/>
              <a:cs typeface="Arial" panose="020B0604020202020204"/>
              <a:sym typeface="Arial" panose="020B0604020202020204"/>
            </a:endParaRPr>
          </a:p>
        </p:txBody>
      </p:sp>
      <p:sp>
        <p:nvSpPr>
          <p:cNvPr id="500" name="Google Shape;500;p35"/>
          <p:cNvSpPr txBox="1"/>
          <p:nvPr>
            <p:ph type="body" idx="1"/>
          </p:nvPr>
        </p:nvSpPr>
        <p:spPr>
          <a:xfrm>
            <a:off x="558800" y="959485"/>
            <a:ext cx="10515600" cy="57975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panose="020B0604020202020204"/>
              <a:buNone/>
            </a:pPr>
            <a:r>
              <a:rPr lang="en-US" sz="1200" b="1">
                <a:latin typeface="Arial" panose="020B0604020202020204"/>
                <a:ea typeface="Arial" panose="020B0604020202020204"/>
                <a:cs typeface="Arial" panose="020B0604020202020204"/>
                <a:sym typeface="Arial" panose="020B0604020202020204"/>
              </a:rPr>
              <a:t>For colour detection:</a:t>
            </a:r>
            <a:endParaRPr sz="1200" b="1">
              <a:latin typeface="Arial" panose="020B0604020202020204"/>
              <a:ea typeface="Arial" panose="020B0604020202020204"/>
              <a:cs typeface="Arial" panose="020B0604020202020204"/>
              <a:sym typeface="Arial" panose="020B0604020202020204"/>
            </a:endParaRPr>
          </a:p>
          <a:p>
            <a:pPr marL="342900" lvl="0" indent="-342900" algn="l" rtl="0">
              <a:spcBef>
                <a:spcPts val="240"/>
              </a:spcBef>
              <a:spcAft>
                <a:spcPts val="0"/>
              </a:spcAft>
              <a:buClr>
                <a:schemeClr val="dk1"/>
              </a:buClr>
              <a:buSzPts val="1200"/>
              <a:buFont typeface="Arial" panose="020B0604020202020204"/>
              <a:buChar char="●"/>
            </a:pPr>
            <a:r>
              <a:rPr lang="en-US" sz="1200">
                <a:latin typeface="Arial" panose="020B0604020202020204"/>
                <a:ea typeface="Arial" panose="020B0604020202020204"/>
                <a:cs typeface="Arial" panose="020B0604020202020204"/>
                <a:sym typeface="Arial" panose="020B0604020202020204"/>
              </a:rPr>
              <a:t>               In particular, the focus was on the following important issues: (1) color invariance, (2) combining derivatives, (3) fusion of color models, (4) color saliency boosting, and (5) classifying image structures. To this end, the dichromatic reflection model has been outlined first. The dichromatic reflection model explains the RGB-values variations due to the image formation process. From the model, various color models are obtained showing a certain amount of invariance. Then, color (invariant) derivatives have been discussed. These derivatives include quasi-invariants which have proper noise and stability characteristics. To combine color derivatives into a single outcome, the color tensor has been used instead of taking themsum or Euclidean distance. </a:t>
            </a:r>
            <a:endParaRPr sz="1200">
              <a:latin typeface="Arial" panose="020B0604020202020204"/>
              <a:ea typeface="Arial" panose="020B0604020202020204"/>
              <a:cs typeface="Arial" panose="020B0604020202020204"/>
              <a:sym typeface="Arial" panose="020B0604020202020204"/>
            </a:endParaRPr>
          </a:p>
          <a:p>
            <a:pPr marL="342900" lvl="0" indent="-342900" algn="l" rtl="0">
              <a:spcBef>
                <a:spcPts val="240"/>
              </a:spcBef>
              <a:spcAft>
                <a:spcPts val="0"/>
              </a:spcAft>
              <a:buClr>
                <a:schemeClr val="dk1"/>
              </a:buClr>
              <a:buSzPts val="1200"/>
              <a:buFont typeface="Arial" panose="020B0604020202020204"/>
              <a:buChar char="●"/>
            </a:pPr>
            <a:r>
              <a:rPr lang="en-US" sz="1200">
                <a:latin typeface="Arial" panose="020B0604020202020204"/>
                <a:ea typeface="Arial" panose="020B0604020202020204"/>
                <a:cs typeface="Arial" panose="020B0604020202020204"/>
                <a:sym typeface="Arial" panose="020B0604020202020204"/>
              </a:rPr>
              <a:t>Tensors are convenient to describe color derivative vectors. Based on the color tensor, various image feature detection methods have been introduced to extract locale image structures such as edges, corners and circles. The experimental results of Canny color edge detection for several photometric quasi-invariants showed stable and accurate edge detection. Further, a proper model has been discussed to 24 Color Image Processing: Emerging Applications select and weight color (invariant) models for discriminatory and robust image feature detection. The use of the fusion model is important as there are many color invariant models available. In addition, we used color to express saliency. It has been shown that after color saliency boosting, (less interesting) black and white structures in the image are ignored and more interesting color structures have been detected. Finally, a classification framework has been outlined to detect and classify local image structures based on photometrical and geometrical information. High classification accuracy is obtained by simple learning strategies.</a:t>
            </a:r>
            <a:endParaRPr sz="1200">
              <a:latin typeface="Arial" panose="020B0604020202020204"/>
              <a:ea typeface="Arial" panose="020B0604020202020204"/>
              <a:cs typeface="Arial" panose="020B0604020202020204"/>
              <a:sym typeface="Arial" panose="020B0604020202020204"/>
            </a:endParaRPr>
          </a:p>
          <a:p>
            <a:pPr marL="342900" lvl="0" indent="-342900" algn="l" rtl="0">
              <a:spcBef>
                <a:spcPts val="240"/>
              </a:spcBef>
              <a:spcAft>
                <a:spcPts val="0"/>
              </a:spcAft>
              <a:buClr>
                <a:schemeClr val="dk1"/>
              </a:buClr>
              <a:buSzPts val="1200"/>
              <a:buFont typeface="Arial" panose="020B0604020202020204"/>
              <a:buChar char="●"/>
            </a:pPr>
            <a:r>
              <a:rPr lang="en-US" sz="1200">
                <a:latin typeface="Arial" panose="020B0604020202020204"/>
                <a:ea typeface="Arial" panose="020B0604020202020204"/>
                <a:cs typeface="Arial" panose="020B0604020202020204"/>
                <a:sym typeface="Arial" panose="020B0604020202020204"/>
              </a:rPr>
              <a:t>In conclusion, this chapter provides a survey on methods solving important issues in the field of color feature detection. We hope that these solutions on low-level image feature detection will aid the continuing challenging task of handling higher level computer vision task such as object recognition and tracking.</a:t>
            </a:r>
            <a:endParaRPr sz="1200">
              <a:latin typeface="Arial" panose="020B0604020202020204"/>
              <a:ea typeface="Arial" panose="020B0604020202020204"/>
              <a:cs typeface="Arial" panose="020B0604020202020204"/>
              <a:sym typeface="Arial" panose="020B0604020202020204"/>
            </a:endParaRPr>
          </a:p>
          <a:p>
            <a:pPr marL="0" lvl="0" indent="0" algn="l" rtl="0">
              <a:spcBef>
                <a:spcPts val="240"/>
              </a:spcBef>
              <a:spcAft>
                <a:spcPts val="0"/>
              </a:spcAft>
              <a:buClr>
                <a:schemeClr val="dk1"/>
              </a:buClr>
              <a:buSzPts val="1200"/>
              <a:buFont typeface="Arial" panose="020B0604020202020204"/>
              <a:buNone/>
            </a:pPr>
            <a:r>
              <a:rPr lang="en-US" sz="1200" b="1">
                <a:latin typeface="Arial" panose="020B0604020202020204"/>
                <a:ea typeface="Arial" panose="020B0604020202020204"/>
                <a:cs typeface="Arial" panose="020B0604020202020204"/>
                <a:sym typeface="Arial" panose="020B0604020202020204"/>
              </a:rPr>
              <a:t>For Image To Speech:</a:t>
            </a:r>
            <a:endParaRPr sz="1200" b="1">
              <a:latin typeface="Arial" panose="020B0604020202020204"/>
              <a:ea typeface="Arial" panose="020B0604020202020204"/>
              <a:cs typeface="Arial" panose="020B0604020202020204"/>
              <a:sym typeface="Arial" panose="020B0604020202020204"/>
            </a:endParaRPr>
          </a:p>
          <a:p>
            <a:pPr marL="342900" lvl="0" indent="-342900" algn="l" rtl="0">
              <a:spcBef>
                <a:spcPts val="240"/>
              </a:spcBef>
              <a:spcAft>
                <a:spcPts val="0"/>
              </a:spcAft>
              <a:buClr>
                <a:schemeClr val="dk1"/>
              </a:buClr>
              <a:buSzPts val="1200"/>
              <a:buFont typeface="Arial" panose="020B0604020202020204"/>
              <a:buChar char="●"/>
            </a:pPr>
            <a:r>
              <a:rPr lang="en-US" sz="1200">
                <a:latin typeface="Arial" panose="020B0604020202020204"/>
                <a:ea typeface="Arial" panose="020B0604020202020204"/>
                <a:cs typeface="Arial" panose="020B0604020202020204"/>
                <a:sym typeface="Arial" panose="020B0604020202020204"/>
              </a:rPr>
              <a:t>For the first stage project presentation, the required research work has been completed and the validation of project has been proved. </a:t>
            </a:r>
            <a:endParaRPr lang="en-US" sz="1200">
              <a:latin typeface="Arial" panose="020B0604020202020204"/>
              <a:ea typeface="Arial" panose="020B0604020202020204"/>
              <a:cs typeface="Arial" panose="020B0604020202020204"/>
              <a:sym typeface="Arial" panose="020B0604020202020204"/>
            </a:endParaRPr>
          </a:p>
          <a:p>
            <a:pPr marL="342900" lvl="0" indent="-342900" algn="l" rtl="0">
              <a:spcBef>
                <a:spcPts val="240"/>
              </a:spcBef>
              <a:spcAft>
                <a:spcPts val="0"/>
              </a:spcAft>
              <a:buClr>
                <a:schemeClr val="dk1"/>
              </a:buClr>
              <a:buSzPts val="1200"/>
              <a:buFont typeface="Arial" panose="020B0604020202020204"/>
              <a:buChar char="●"/>
            </a:pPr>
            <a:r>
              <a:rPr lang="en-US" sz="1200">
                <a:latin typeface="Arial" panose="020B0604020202020204"/>
                <a:ea typeface="Arial" panose="020B0604020202020204"/>
                <a:cs typeface="Arial" panose="020B0604020202020204"/>
                <a:sym typeface="Arial" panose="020B0604020202020204"/>
              </a:rPr>
              <a:t>The proposed system ensures to read text present in the image for assisting blind persons. Pre-processing part ensures efficient foreground extraction, which possess the required text region to be analysed.</a:t>
            </a:r>
            <a:endParaRPr lang="en-US" sz="1200">
              <a:latin typeface="Arial" panose="020B0604020202020204"/>
              <a:ea typeface="Arial" panose="020B0604020202020204"/>
              <a:cs typeface="Arial" panose="020B0604020202020204"/>
              <a:sym typeface="Arial" panose="020B0604020202020204"/>
            </a:endParaRPr>
          </a:p>
          <a:p>
            <a:pPr marL="342900" lvl="0" indent="-342900" algn="l" rtl="0">
              <a:spcBef>
                <a:spcPts val="240"/>
              </a:spcBef>
              <a:spcAft>
                <a:spcPts val="0"/>
              </a:spcAft>
              <a:buClr>
                <a:schemeClr val="dk1"/>
              </a:buClr>
              <a:buSzPts val="1200"/>
              <a:buFont typeface="Arial" panose="020B0604020202020204"/>
              <a:buChar char="●"/>
            </a:pPr>
            <a:r>
              <a:rPr lang="en-US" sz="1200">
                <a:latin typeface="Arial" panose="020B0604020202020204"/>
                <a:ea typeface="Arial" panose="020B0604020202020204"/>
                <a:cs typeface="Arial" panose="020B0604020202020204"/>
                <a:sym typeface="Arial" panose="020B0604020202020204"/>
              </a:rPr>
              <a:t> But the system fails to extract the foreground when they possess a complex background and small text size. An improved algorithm for background subtraction can reduce the effects of complex backgrounds. The extracted text is then given to a spell corrector as OCR output is not perfect. After getting the corrected output we send it to the TTS engine which provides a speech output. . The future work will be concentrated on developing an efficient portable product that can extract text from any image enabling the blind people to read text present on the products, banners, books etc.</a:t>
            </a:r>
            <a:endParaRPr lang="en-US" sz="1200">
              <a:latin typeface="Arial" panose="020B0604020202020204"/>
              <a:ea typeface="Arial" panose="020B0604020202020204"/>
              <a:cs typeface="Arial" panose="020B0604020202020204"/>
              <a:sym typeface="Arial" panose="020B0604020202020204"/>
            </a:endParaRPr>
          </a:p>
        </p:txBody>
      </p:sp>
    </p:spTree>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504" name="Shape 504"/>
        <p:cNvGrpSpPr/>
        <p:nvPr/>
      </p:nvGrpSpPr>
      <p:grpSpPr>
        <a:xfrm>
          <a:off x="0" y="0"/>
          <a:ext cx="0" cy="0"/>
          <a:chOff x="0" y="0"/>
          <a:chExt cx="0" cy="0"/>
        </a:xfrm>
      </p:grpSpPr>
      <p:sp>
        <p:nvSpPr>
          <p:cNvPr id="505" name="Google Shape;505;p36"/>
          <p:cNvSpPr txBox="1"/>
          <p:nvPr>
            <p:ph type="title"/>
          </p:nvPr>
        </p:nvSpPr>
        <p:spPr>
          <a:xfrm>
            <a:off x="690880" y="122873"/>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D5D5D5"/>
                </a:solidFill>
                <a:latin typeface="Arial" panose="020B0604020202020204"/>
                <a:ea typeface="Arial" panose="020B0604020202020204"/>
                <a:cs typeface="Arial" panose="020B0604020202020204"/>
                <a:sym typeface="Arial" panose="020B0604020202020204"/>
              </a:rPr>
              <a:t>FUTURE SCOPE</a:t>
            </a:r>
            <a:endParaRPr>
              <a:solidFill>
                <a:srgbClr val="D5D5D5"/>
              </a:solidFill>
              <a:latin typeface="Arial" panose="020B0604020202020204"/>
              <a:ea typeface="Arial" panose="020B0604020202020204"/>
              <a:cs typeface="Arial" panose="020B0604020202020204"/>
              <a:sym typeface="Arial" panose="020B0604020202020204"/>
            </a:endParaRPr>
          </a:p>
        </p:txBody>
      </p:sp>
      <p:sp>
        <p:nvSpPr>
          <p:cNvPr id="506" name="Google Shape;506;p36"/>
          <p:cNvSpPr txBox="1"/>
          <p:nvPr>
            <p:ph type="body" idx="1"/>
          </p:nvPr>
        </p:nvSpPr>
        <p:spPr>
          <a:xfrm>
            <a:off x="310515" y="1055370"/>
            <a:ext cx="11570335" cy="498475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Imaging can be defined as the representation of an objects external form. That definition no longer holds true. More information within an image can be considered. Fluorescent tags, mechanical-biological parameters, internal structures are some of the recent additions. </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The product provides an Optical Character Recognizer tool so for instance it is only able to capture textual data,</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due to this various images throughout the book are left uncaptured.Hence the audiobook doesn’t involve anydiagrams or images present in the book.</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Only one image can be uploaded, so if there are morepages the end user needs to upload them one by one which consumes more time.</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The product provides an Optical Character Recognizer tool so for instance it is only able to capture textual data, due to this various images throughout the book are left uncaptured.Hence the audiobook doesn’t involve any diagrams or images present in the book</a:t>
            </a:r>
            <a:endParaRPr sz="1800">
              <a:latin typeface="Arial" panose="020B0604020202020204"/>
              <a:ea typeface="Arial" panose="020B0604020202020204"/>
              <a:cs typeface="Arial" panose="020B0604020202020204"/>
              <a:sym typeface="Arial" panose="020B0604020202020204"/>
            </a:endParaRPr>
          </a:p>
        </p:txBody>
      </p:sp>
    </p:spTree>
  </p:cSld>
  <p:clrMapOvr>
    <a:masterClrMapping/>
  </p:clrMapOvr>
  <p:transition>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510" name="Shape 510"/>
        <p:cNvGrpSpPr/>
        <p:nvPr/>
      </p:nvGrpSpPr>
      <p:grpSpPr>
        <a:xfrm>
          <a:off x="0" y="0"/>
          <a:ext cx="0" cy="0"/>
          <a:chOff x="0" y="0"/>
          <a:chExt cx="0" cy="0"/>
        </a:xfrm>
      </p:grpSpPr>
      <p:sp>
        <p:nvSpPr>
          <p:cNvPr id="511" name="Google Shape;511;p37"/>
          <p:cNvSpPr txBox="1"/>
          <p:nvPr>
            <p:ph type="title"/>
          </p:nvPr>
        </p:nvSpPr>
        <p:spPr>
          <a:xfrm>
            <a:off x="609600" y="393700"/>
            <a:ext cx="10972800" cy="58261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D5D5D5"/>
                </a:solidFill>
                <a:latin typeface="Arial" panose="020B0604020202020204"/>
                <a:ea typeface="Arial" panose="020B0604020202020204"/>
                <a:cs typeface="Arial" panose="020B0604020202020204"/>
                <a:sym typeface="Arial" panose="020B0604020202020204"/>
              </a:rPr>
              <a:t>REFERENCES</a:t>
            </a:r>
            <a:endParaRPr>
              <a:solidFill>
                <a:srgbClr val="D5D5D5"/>
              </a:solidFill>
              <a:latin typeface="Arial" panose="020B0604020202020204"/>
              <a:ea typeface="Arial" panose="020B0604020202020204"/>
              <a:cs typeface="Arial" panose="020B0604020202020204"/>
              <a:sym typeface="Arial" panose="020B0604020202020204"/>
            </a:endParaRPr>
          </a:p>
        </p:txBody>
      </p:sp>
      <p:sp>
        <p:nvSpPr>
          <p:cNvPr id="512" name="Google Shape;512;p37"/>
          <p:cNvSpPr txBox="1"/>
          <p:nvPr>
            <p:ph type="body" idx="1"/>
          </p:nvPr>
        </p:nvSpPr>
        <p:spPr>
          <a:xfrm>
            <a:off x="756920" y="1108710"/>
            <a:ext cx="10516235" cy="484695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1800"/>
              <a:buFont typeface="Noto Sans Symbols"/>
              <a:buChar char="⮚"/>
            </a:pPr>
            <a:r>
              <a:rPr lang="en-US" sz="1800"/>
              <a:t>[1] Portable Camera Based Assistive Text and Product Label Reading From Hand-Held Objects For Blind Persons. Chucai Yi, Student Member IEEE, Yingli Tian, Senior Member, IEEE, and Aries Arditi .</a:t>
            </a:r>
            <a:endParaRPr sz="1800"/>
          </a:p>
          <a:p>
            <a:pPr marL="342900" lvl="0" indent="-342900" algn="l" rtl="0">
              <a:spcBef>
                <a:spcPts val="360"/>
              </a:spcBef>
              <a:spcAft>
                <a:spcPts val="0"/>
              </a:spcAft>
              <a:buClr>
                <a:schemeClr val="dk1"/>
              </a:buClr>
              <a:buSzPts val="1800"/>
              <a:buFont typeface="Noto Sans Symbols"/>
              <a:buChar char="⮚"/>
            </a:pPr>
            <a:r>
              <a:rPr lang="en-US" sz="1800"/>
              <a:t>[2] Digital Image Processing, 3rd edition, Rafael C Gonzalez, Richard E Woods.</a:t>
            </a:r>
            <a:endParaRPr sz="1800"/>
          </a:p>
          <a:p>
            <a:pPr marL="342900" lvl="0" indent="-342900" algn="l" rtl="0">
              <a:spcBef>
                <a:spcPts val="360"/>
              </a:spcBef>
              <a:spcAft>
                <a:spcPts val="0"/>
              </a:spcAft>
              <a:buClr>
                <a:schemeClr val="dk1"/>
              </a:buClr>
              <a:buSzPts val="1800"/>
              <a:buFont typeface="Noto Sans Symbols"/>
              <a:buChar char="⮚"/>
            </a:pPr>
            <a:r>
              <a:rPr lang="en-US" sz="1800"/>
              <a:t>[3] “Text Pre-processing and Text Segmentation for OCR. International Journal of Computer Science Engineering and Technology”, ARCHANA A. SHINDE, D. pp. 810- 812, 2012.</a:t>
            </a:r>
            <a:endParaRPr sz="1800"/>
          </a:p>
          <a:p>
            <a:pPr marL="342900" lvl="0" indent="-342900" algn="l" rtl="0">
              <a:spcBef>
                <a:spcPts val="360"/>
              </a:spcBef>
              <a:spcAft>
                <a:spcPts val="0"/>
              </a:spcAft>
              <a:buClr>
                <a:schemeClr val="dk1"/>
              </a:buClr>
              <a:buSzPts val="1800"/>
              <a:buFont typeface="Noto Sans Symbols"/>
              <a:buChar char="⮚"/>
            </a:pPr>
            <a:r>
              <a:rPr lang="en-US" sz="1800"/>
              <a:t>[4] ”Optical Character Recognition" International Journal of Recent Technology and Engineering (IJRTE)”, R. Mithe, S. Indalkar and N. Divekar. ISSN: 2277- 3878,Volume- 2, Issue-1, March 2013.</a:t>
            </a:r>
            <a:endParaRPr sz="1800"/>
          </a:p>
          <a:p>
            <a:pPr marL="342900" lvl="0" indent="-342900" algn="l" rtl="0">
              <a:spcBef>
                <a:spcPts val="360"/>
              </a:spcBef>
              <a:spcAft>
                <a:spcPts val="0"/>
              </a:spcAft>
              <a:buClr>
                <a:schemeClr val="dk1"/>
              </a:buClr>
              <a:buSzPts val="1800"/>
              <a:buFont typeface="Noto Sans Symbols"/>
              <a:buChar char="⮚"/>
            </a:pPr>
            <a:r>
              <a:rPr lang="en-US" sz="1800"/>
              <a:t>[5] "High quality text-to-speech synthesis: a comparison of four candidate algorithms," Acoustics, Speech, and </a:t>
            </a:r>
            <a:endParaRPr sz="1800"/>
          </a:p>
          <a:p>
            <a:pPr marL="342900" lvl="0" indent="-342900" algn="l" rtl="0">
              <a:spcBef>
                <a:spcPts val="360"/>
              </a:spcBef>
              <a:spcAft>
                <a:spcPts val="0"/>
              </a:spcAft>
              <a:buClr>
                <a:schemeClr val="dk1"/>
              </a:buClr>
              <a:buSzPts val="1800"/>
              <a:buFont typeface="Noto Sans Symbols"/>
              <a:buChar char="⮚"/>
            </a:pPr>
            <a:r>
              <a:rPr lang="en-US" sz="1800"/>
              <a:t>[6]Ajantha Devi and S Santhosh Baboo, "Optical Character Recognition on Tamil Text Image Using Raspberry Pi", International Journal of Computer Science Trends and Technology (IJCST), vol. 2, no. 4, Jul–Aug 2014.</a:t>
            </a:r>
            <a:endParaRPr sz="1800"/>
          </a:p>
          <a:p>
            <a:pPr marL="342900" lvl="0" indent="-342900" algn="l" rtl="0">
              <a:spcBef>
                <a:spcPts val="360"/>
              </a:spcBef>
              <a:spcAft>
                <a:spcPts val="0"/>
              </a:spcAft>
              <a:buClr>
                <a:schemeClr val="dk1"/>
              </a:buClr>
              <a:buSzPts val="1800"/>
              <a:buFont typeface="Noto Sans Symbols"/>
              <a:buChar char="⮚"/>
            </a:pPr>
            <a:r>
              <a:rPr lang="en-US" sz="1800"/>
              <a:t>[7]Raja Venkatesan T, M. Karthigaa, P. Ranjith, C. Arunkumar and M. Gowtham, "Intelligent Transalate System for Visually Challenged People", International Journal for Scientific Research &amp; Development (IJSRD), vol. 3, no. 12, 2016, ISSN 2321-0613.</a:t>
            </a:r>
            <a:endParaRPr sz="1800"/>
          </a:p>
        </p:txBody>
      </p:sp>
    </p:spTree>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12" name="Shape 312"/>
        <p:cNvGrpSpPr/>
        <p:nvPr/>
      </p:nvGrpSpPr>
      <p:grpSpPr>
        <a:xfrm>
          <a:off x="0" y="0"/>
          <a:ext cx="0" cy="0"/>
          <a:chOff x="0" y="0"/>
          <a:chExt cx="0" cy="0"/>
        </a:xfrm>
      </p:grpSpPr>
      <p:sp>
        <p:nvSpPr>
          <p:cNvPr id="313" name="Google Shape;313;p4"/>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D5D5D5"/>
                </a:solidFill>
                <a:latin typeface="Arial" panose="020B0604020202020204"/>
                <a:ea typeface="Arial" panose="020B0604020202020204"/>
                <a:cs typeface="Arial" panose="020B0604020202020204"/>
                <a:sym typeface="Arial" panose="020B0604020202020204"/>
              </a:rPr>
              <a:t>MOTIVATION</a:t>
            </a:r>
            <a:endParaRPr>
              <a:solidFill>
                <a:srgbClr val="D5D5D5"/>
              </a:solidFill>
              <a:latin typeface="Arial" panose="020B0604020202020204"/>
              <a:ea typeface="Arial" panose="020B0604020202020204"/>
              <a:cs typeface="Arial" panose="020B0604020202020204"/>
              <a:sym typeface="Arial" panose="020B0604020202020204"/>
            </a:endParaRPr>
          </a:p>
        </p:txBody>
      </p:sp>
      <p:sp>
        <p:nvSpPr>
          <p:cNvPr id="314" name="Google Shape;314;p4"/>
          <p:cNvSpPr txBox="1"/>
          <p:nvPr>
            <p:ph type="body" idx="1"/>
          </p:nvPr>
        </p:nvSpPr>
        <p:spPr>
          <a:xfrm>
            <a:off x="609600" y="923290"/>
            <a:ext cx="10972800" cy="554672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Today's human communication is primarily through speech and text. To access information in the text, a person needs a vision. However, people with visual impairments can use their hearing ability to gather information. The proposed method is camera-assisted text reading to help blind people read text labels, printed notes and text on products. The proposed project involves extracting text from the image and converting the text into a speech converter, a process that forces blind people to read text. This is the first step in creating a prototype for blind people to identify the product in the real world, where the text on the product is extracted and converted into speech.This is done using Python and GTTS (Google Text for Speech).</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Colour detection is the process of detecting the name of any color. </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Simple isn’t it? Well, for humans this is an extremely easy task but for computers, it is not straightforward. Human eyes and brains work together to translate light into color.</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Light receptors that are present in our eyes transmit the signal to the brain. Our brain then recognizes the color. Since childhood, we have mapped certain lights with their color names.</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Our goal is to convert a given text image into a string of text, saving it to a file and to hear what is written in the image through audio.</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We will be using the somewhat same strategy to detect color names.</a:t>
            </a:r>
            <a:endParaRPr sz="1800">
              <a:latin typeface="Arial" panose="020B0604020202020204"/>
              <a:ea typeface="Arial" panose="020B0604020202020204"/>
              <a:cs typeface="Arial" panose="020B0604020202020204"/>
              <a:sym typeface="Arial" panose="020B0604020202020204"/>
            </a:endParaRPr>
          </a:p>
          <a:p>
            <a:pPr marL="342900" lvl="0" indent="-228600" algn="l" rtl="0">
              <a:spcBef>
                <a:spcPts val="360"/>
              </a:spcBef>
              <a:spcAft>
                <a:spcPts val="0"/>
              </a:spcAft>
              <a:buClr>
                <a:schemeClr val="dk1"/>
              </a:buClr>
              <a:buSzPts val="1800"/>
              <a:buFont typeface="Arial" panose="020B0604020202020204"/>
              <a:buNone/>
            </a:pPr>
            <a:endParaRPr sz="1800">
              <a:latin typeface="Arial" panose="020B0604020202020204"/>
              <a:ea typeface="Arial" panose="020B0604020202020204"/>
              <a:cs typeface="Arial" panose="020B0604020202020204"/>
              <a:sym typeface="Arial" panose="020B0604020202020204"/>
            </a:endParaRPr>
          </a:p>
        </p:txBody>
      </p:sp>
    </p:spTree>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18" name="Shape 318"/>
        <p:cNvGrpSpPr/>
        <p:nvPr/>
      </p:nvGrpSpPr>
      <p:grpSpPr>
        <a:xfrm>
          <a:off x="0" y="0"/>
          <a:ext cx="0" cy="0"/>
          <a:chOff x="0" y="0"/>
          <a:chExt cx="0" cy="0"/>
        </a:xfrm>
      </p:grpSpPr>
      <p:sp>
        <p:nvSpPr>
          <p:cNvPr id="319" name="Google Shape;319;p5"/>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D5D5D5"/>
                </a:solidFill>
                <a:latin typeface="Arial" panose="020B0604020202020204"/>
                <a:ea typeface="Arial" panose="020B0604020202020204"/>
                <a:cs typeface="Arial" panose="020B0604020202020204"/>
                <a:sym typeface="Arial" panose="020B0604020202020204"/>
              </a:rPr>
              <a:t>LITERATURE SURVEY</a:t>
            </a:r>
            <a:endParaRPr>
              <a:solidFill>
                <a:srgbClr val="D5D5D5"/>
              </a:solidFill>
              <a:latin typeface="Arial" panose="020B0604020202020204"/>
              <a:ea typeface="Arial" panose="020B0604020202020204"/>
              <a:cs typeface="Arial" panose="020B0604020202020204"/>
              <a:sym typeface="Arial" panose="020B0604020202020204"/>
            </a:endParaRPr>
          </a:p>
        </p:txBody>
      </p:sp>
      <p:sp>
        <p:nvSpPr>
          <p:cNvPr id="320" name="Google Shape;320;p5"/>
          <p:cNvSpPr txBox="1"/>
          <p:nvPr>
            <p:ph type="body" idx="1"/>
          </p:nvPr>
        </p:nvSpPr>
        <p:spPr>
          <a:xfrm>
            <a:off x="609600" y="1600200"/>
            <a:ext cx="10972800" cy="51149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panose="020B0604020202020204"/>
              <a:buNone/>
            </a:pPr>
            <a:r>
              <a:rPr lang="en-US" sz="1800" b="1">
                <a:latin typeface="Arial" panose="020B0604020202020204"/>
                <a:ea typeface="Arial" panose="020B0604020202020204"/>
                <a:cs typeface="Arial" panose="020B0604020202020204"/>
                <a:sym typeface="Arial" panose="020B0604020202020204"/>
              </a:rPr>
              <a:t>What is Python?</a:t>
            </a:r>
            <a:endParaRPr sz="1800" b="1">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Python is an interpreter, high-level programming language for general-purapose programming by “Guido van Rossum” and first released in 1991, Python has a design philosophy that emphasizes code readability, and a syntax that allows programmers to express concepts in fewer lines of code, notably using significant whitespace. It provides constructs that enable clear programming on both small and large scales.</a:t>
            </a:r>
            <a:endParaRPr sz="1800">
              <a:latin typeface="Arial" panose="020B0604020202020204"/>
              <a:ea typeface="Arial" panose="020B0604020202020204"/>
              <a:cs typeface="Arial" panose="020B0604020202020204"/>
              <a:sym typeface="Arial" panose="020B0604020202020204"/>
            </a:endParaRPr>
          </a:p>
          <a:p>
            <a:pPr marL="342900" lvl="0" indent="-228600" algn="l" rtl="0">
              <a:spcBef>
                <a:spcPts val="360"/>
              </a:spcBef>
              <a:spcAft>
                <a:spcPts val="0"/>
              </a:spcAft>
              <a:buClr>
                <a:schemeClr val="dk1"/>
              </a:buClr>
              <a:buSzPts val="1800"/>
              <a:buFont typeface="Arial" panose="020B0604020202020204"/>
              <a:buNone/>
            </a:pP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 Python features a dynamic type system and automatic memory management. It supports multiple programming paradigms, including object-oriented, imperative, functional, procedural, and has a large and comprehensive standard library. Python interpreters are available for many operating systems. Python, the reference implementation of Python, is open source software and has a community-based development model, as do nearly all of its variant implementations. Python is managed by the non-profit Python Software Foundation.</a:t>
            </a:r>
            <a:endParaRPr sz="1800">
              <a:latin typeface="Arial" panose="020B0604020202020204"/>
              <a:ea typeface="Arial" panose="020B0604020202020204"/>
              <a:cs typeface="Arial" panose="020B0604020202020204"/>
              <a:sym typeface="Arial" panose="020B0604020202020204"/>
            </a:endParaRPr>
          </a:p>
        </p:txBody>
      </p:sp>
    </p:spTree>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24" name="Shape 324"/>
        <p:cNvGrpSpPr/>
        <p:nvPr/>
      </p:nvGrpSpPr>
      <p:grpSpPr>
        <a:xfrm>
          <a:off x="0" y="0"/>
          <a:ext cx="0" cy="0"/>
          <a:chOff x="0" y="0"/>
          <a:chExt cx="0" cy="0"/>
        </a:xfrm>
      </p:grpSpPr>
      <p:sp>
        <p:nvSpPr>
          <p:cNvPr id="325" name="Google Shape;325;p6"/>
          <p:cNvSpPr txBox="1"/>
          <p:nvPr>
            <p:ph type="title"/>
          </p:nvPr>
        </p:nvSpPr>
        <p:spPr>
          <a:xfrm>
            <a:off x="609600" y="190500"/>
            <a:ext cx="10972800" cy="58261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t>
            </a:r>
            <a:endParaRPr lang="en-US"/>
          </a:p>
        </p:txBody>
      </p:sp>
      <p:sp>
        <p:nvSpPr>
          <p:cNvPr id="326" name="Google Shape;326;p6"/>
          <p:cNvSpPr txBox="1"/>
          <p:nvPr>
            <p:ph type="body" idx="1"/>
          </p:nvPr>
        </p:nvSpPr>
        <p:spPr>
          <a:xfrm>
            <a:off x="838200" y="365125"/>
            <a:ext cx="10515600" cy="581215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53575C"/>
              </a:buClr>
              <a:buSzPts val="1600"/>
              <a:buFont typeface="Arial" panose="020B0604020202020204"/>
              <a:buNone/>
            </a:pPr>
            <a:r>
              <a:rPr lang="en-US" sz="1600" b="1">
                <a:solidFill>
                  <a:srgbClr val="53575C"/>
                </a:solidFill>
                <a:latin typeface="Arial" panose="020B0604020202020204"/>
                <a:ea typeface="Arial" panose="020B0604020202020204"/>
                <a:cs typeface="Arial" panose="020B0604020202020204"/>
                <a:sym typeface="Arial" panose="020B0604020202020204"/>
              </a:rPr>
              <a:t>RGB COLOUR MODEL</a:t>
            </a:r>
            <a:endParaRPr sz="1600" b="1">
              <a:solidFill>
                <a:srgbClr val="53575C"/>
              </a:solidFill>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The RGB colour model is an additive colour model in which red, green and blue light are added together in various ways to reproduce a broad array of colours. The secondary colours of RGB model cyan, magenta and yellow, are formed by the mixture of two of the primaries and the exclusion of the third as shown in figure 1. Combination of primary colours to generate secondary colour are as follows:</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1. Red + Green=Yellow</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2. Green + Blue=Cyan</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3. Blue + Red=Magenta</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When red, green and blue are added together in equal proportion then white light is generated</a:t>
            </a:r>
            <a:endParaRPr sz="1800">
              <a:latin typeface="Arial" panose="020B0604020202020204"/>
              <a:ea typeface="Arial" panose="020B0604020202020204"/>
              <a:cs typeface="Arial" panose="020B0604020202020204"/>
              <a:sym typeface="Arial" panose="020B0604020202020204"/>
            </a:endParaRPr>
          </a:p>
          <a:p>
            <a:pPr marL="0" lvl="0" indent="0" algn="l" rtl="0">
              <a:spcBef>
                <a:spcPts val="320"/>
              </a:spcBef>
              <a:spcAft>
                <a:spcPts val="0"/>
              </a:spcAft>
              <a:buClr>
                <a:schemeClr val="dk1"/>
              </a:buClr>
              <a:buSzPts val="1600"/>
              <a:buFont typeface="Arial" panose="020B0604020202020204"/>
              <a:buNone/>
            </a:pPr>
            <a:endParaRPr sz="1600" b="1">
              <a:solidFill>
                <a:srgbClr val="53575C"/>
              </a:solidFill>
              <a:latin typeface="Arial" panose="020B0604020202020204"/>
              <a:ea typeface="Arial" panose="020B0604020202020204"/>
              <a:cs typeface="Arial" panose="020B0604020202020204"/>
              <a:sym typeface="Arial" panose="020B0604020202020204"/>
            </a:endParaRPr>
          </a:p>
          <a:p>
            <a:pPr marL="0" lvl="0" indent="0" algn="l" rtl="0">
              <a:spcBef>
                <a:spcPts val="320"/>
              </a:spcBef>
              <a:spcAft>
                <a:spcPts val="0"/>
              </a:spcAft>
              <a:buClr>
                <a:srgbClr val="53575C"/>
              </a:buClr>
              <a:buSzPts val="1600"/>
              <a:buFont typeface="Arial" panose="020B0604020202020204"/>
              <a:buNone/>
            </a:pPr>
            <a:r>
              <a:rPr lang="en-US" sz="1600" b="1">
                <a:solidFill>
                  <a:srgbClr val="53575C"/>
                </a:solidFill>
                <a:latin typeface="Arial" panose="020B0604020202020204"/>
                <a:ea typeface="Arial" panose="020B0604020202020204"/>
                <a:cs typeface="Arial" panose="020B0604020202020204"/>
                <a:sym typeface="Arial" panose="020B0604020202020204"/>
              </a:rPr>
              <a:t>HSV COLOUR MODEL</a:t>
            </a:r>
            <a:endParaRPr sz="1600" b="1">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The HSV colour space has the following three components:</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H – Hue (Dominant Wavelength).</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S – Saturation (Purity / shades of the colour).</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V – Value (Intensity).</a:t>
            </a:r>
            <a:endParaRPr sz="1800">
              <a:latin typeface="Arial" panose="020B0604020202020204"/>
              <a:ea typeface="Arial" panose="020B0604020202020204"/>
              <a:cs typeface="Arial" panose="020B0604020202020204"/>
              <a:sym typeface="Arial" panose="020B0604020202020204"/>
            </a:endParaRPr>
          </a:p>
          <a:p>
            <a:pPr marL="342900" lvl="0" indent="-342900" algn="l" rtl="0">
              <a:spcBef>
                <a:spcPts val="360"/>
              </a:spcBef>
              <a:spcAft>
                <a:spcPts val="0"/>
              </a:spcAft>
              <a:buClr>
                <a:schemeClr val="dk1"/>
              </a:buClr>
              <a:buSzPts val="1800"/>
              <a:buFont typeface="Arial" panose="020B0604020202020204"/>
              <a:buChar char="●"/>
            </a:pPr>
            <a:r>
              <a:rPr lang="en-US" sz="1800">
                <a:latin typeface="Arial" panose="020B0604020202020204"/>
                <a:ea typeface="Arial" panose="020B0604020202020204"/>
                <a:cs typeface="Arial" panose="020B0604020202020204"/>
                <a:sym typeface="Arial" panose="020B0604020202020204"/>
              </a:rPr>
              <a:t>Hue (H) defines the colour itself. Saturation (S) is the amount of gray from zero percent to 100 percent in the colour. The value (V) Component captures the amount of light falling on it thus it changes due to illumination changes.</a:t>
            </a:r>
            <a:endParaRPr sz="1800">
              <a:latin typeface="Arial" panose="020B0604020202020204"/>
              <a:ea typeface="Arial" panose="020B0604020202020204"/>
              <a:cs typeface="Arial" panose="020B0604020202020204"/>
              <a:sym typeface="Arial" panose="020B0604020202020204"/>
            </a:endParaRPr>
          </a:p>
        </p:txBody>
      </p:sp>
    </p:spTree>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331" name="Google Shape;331;p7"/>
          <p:cNvSpPr txBox="1"/>
          <p:nvPr>
            <p:ph type="title"/>
          </p:nvPr>
        </p:nvSpPr>
        <p:spPr>
          <a:xfrm>
            <a:off x="609600" y="111443"/>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Objective</a:t>
            </a:r>
            <a:endParaRPr b="1">
              <a:solidFill>
                <a:srgbClr val="D5D5D5"/>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32" name="Google Shape;332;p7"/>
          <p:cNvSpPr txBox="1"/>
          <p:nvPr>
            <p:ph type="body" idx="1"/>
          </p:nvPr>
        </p:nvSpPr>
        <p:spPr>
          <a:xfrm>
            <a:off x="838200" y="1109980"/>
            <a:ext cx="10515600" cy="506158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4"/>
              </a:buClr>
              <a:buSzPts val="2000"/>
              <a:buFont typeface="Arial" panose="020B0604020202020204"/>
              <a:buNone/>
            </a:pPr>
            <a:r>
              <a:rPr lang="en-US" sz="2000" b="1">
                <a:solidFill>
                  <a:srgbClr val="000000"/>
                </a:solidFill>
                <a:latin typeface="Arial" panose="020B0604020202020204"/>
                <a:ea typeface="Arial" panose="020B0604020202020204"/>
                <a:cs typeface="Arial" panose="020B0604020202020204"/>
                <a:sym typeface="Arial" panose="020B0604020202020204"/>
              </a:rPr>
              <a:t>COLOR DETECTION:</a:t>
            </a:r>
            <a:endParaRPr sz="2000" b="1">
              <a:solidFill>
                <a:srgbClr val="000000"/>
              </a:solidFill>
              <a:latin typeface="Arial" panose="020B0604020202020204"/>
              <a:ea typeface="Arial" panose="020B0604020202020204"/>
              <a:cs typeface="Arial" panose="020B0604020202020204"/>
              <a:sym typeface="Arial" panose="020B0604020202020204"/>
            </a:endParaRPr>
          </a:p>
          <a:p>
            <a:pPr marL="342900" lvl="0" indent="-342900" algn="l" rtl="0">
              <a:spcBef>
                <a:spcPts val="400"/>
              </a:spcBef>
              <a:spcAft>
                <a:spcPts val="0"/>
              </a:spcAft>
              <a:buClr>
                <a:srgbClr val="000000"/>
              </a:buClr>
              <a:buSzPts val="2000"/>
              <a:buFont typeface="Arial" panose="020B0604020202020204"/>
              <a:buChar char="●"/>
            </a:pPr>
            <a:r>
              <a:rPr lang="en-US" sz="2000">
                <a:solidFill>
                  <a:srgbClr val="000000"/>
                </a:solidFill>
                <a:latin typeface="Arial" panose="020B0604020202020204"/>
                <a:ea typeface="Arial" panose="020B0604020202020204"/>
                <a:cs typeface="Arial" panose="020B0604020202020204"/>
                <a:sym typeface="Arial" panose="020B0604020202020204"/>
              </a:rPr>
              <a:t>Computer vision is the science that means to give a comparative, if not better, capacity to a machine or PC. Computer vision is worried about the programmed extraction, investigation and comprehension of valuable data from a single picture or a grouping of pictures.</a:t>
            </a:r>
            <a:endParaRPr sz="2000">
              <a:solidFill>
                <a:srgbClr val="000000"/>
              </a:solidFill>
              <a:latin typeface="Arial" panose="020B0604020202020204"/>
              <a:ea typeface="Arial" panose="020B0604020202020204"/>
              <a:cs typeface="Arial" panose="020B0604020202020204"/>
              <a:sym typeface="Arial" panose="020B0604020202020204"/>
            </a:endParaRPr>
          </a:p>
          <a:p>
            <a:pPr marL="342900" lvl="0" indent="-342900" algn="l" rtl="0">
              <a:spcBef>
                <a:spcPts val="400"/>
              </a:spcBef>
              <a:spcAft>
                <a:spcPts val="0"/>
              </a:spcAft>
              <a:buClr>
                <a:srgbClr val="000000"/>
              </a:buClr>
              <a:buSzPts val="2000"/>
              <a:buFont typeface="Arial" panose="020B0604020202020204"/>
              <a:buChar char="●"/>
            </a:pPr>
            <a:r>
              <a:rPr lang="en-US" sz="2000">
                <a:solidFill>
                  <a:srgbClr val="000000"/>
                </a:solidFill>
                <a:latin typeface="Arial" panose="020B0604020202020204"/>
                <a:ea typeface="Arial" panose="020B0604020202020204"/>
                <a:cs typeface="Arial" panose="020B0604020202020204"/>
                <a:sym typeface="Arial" panose="020B0604020202020204"/>
              </a:rPr>
              <a:t> Some of the basic image processing capabilities include filtering, edge detection, corner detection, sampling and interpolation, color conversion, morphological operations, histograms and many more. Color detection using OpenCV has many advantages like, it allows the detection of a specific color in a livestream video content. </a:t>
            </a:r>
            <a:endParaRPr sz="2000">
              <a:solidFill>
                <a:srgbClr val="000000"/>
              </a:solidFill>
              <a:latin typeface="Arial" panose="020B0604020202020204"/>
              <a:ea typeface="Arial" panose="020B0604020202020204"/>
              <a:cs typeface="Arial" panose="020B0604020202020204"/>
              <a:sym typeface="Arial" panose="020B0604020202020204"/>
            </a:endParaRPr>
          </a:p>
          <a:p>
            <a:pPr marL="342900" lvl="0" indent="-342900" algn="l" rtl="0">
              <a:spcBef>
                <a:spcPts val="400"/>
              </a:spcBef>
              <a:spcAft>
                <a:spcPts val="0"/>
              </a:spcAft>
              <a:buClr>
                <a:srgbClr val="000000"/>
              </a:buClr>
              <a:buSzPts val="2000"/>
              <a:buFont typeface="Arial" panose="020B0604020202020204"/>
              <a:buChar char="●"/>
            </a:pPr>
            <a:r>
              <a:rPr lang="en-US" sz="2000">
                <a:solidFill>
                  <a:srgbClr val="000000"/>
                </a:solidFill>
                <a:latin typeface="Arial" panose="020B0604020202020204"/>
                <a:ea typeface="Arial" panose="020B0604020202020204"/>
                <a:cs typeface="Arial" panose="020B0604020202020204"/>
                <a:sym typeface="Arial" panose="020B0604020202020204"/>
              </a:rPr>
              <a:t>In this OpenCV color detection system there are four major modules, activated webcam, scan object, match frame parts and system results. Users can open webcam by clicking the webcam button. Then the algorithm analysis the pattern of the framed part of webcam. Pattern is matched with defined color pattern by RGB color model. If the pattern matched with the potential pattern of RGB color model then the system results with the correct output.</a:t>
            </a:r>
            <a:endParaRPr sz="200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36" name="Shape 336"/>
        <p:cNvGrpSpPr/>
        <p:nvPr/>
      </p:nvGrpSpPr>
      <p:grpSpPr>
        <a:xfrm>
          <a:off x="0" y="0"/>
          <a:ext cx="0" cy="0"/>
          <a:chOff x="0" y="0"/>
          <a:chExt cx="0" cy="0"/>
        </a:xfrm>
      </p:grpSpPr>
      <p:sp>
        <p:nvSpPr>
          <p:cNvPr id="337" name="Google Shape;337;p8"/>
          <p:cNvSpPr txBox="1"/>
          <p:nvPr>
            <p:ph type="title"/>
          </p:nvPr>
        </p:nvSpPr>
        <p:spPr>
          <a:xfrm>
            <a:off x="609600" y="484505"/>
            <a:ext cx="10972800" cy="58261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solidFill>
                  <a:schemeClr val="dk1"/>
                </a:solidFill>
                <a:latin typeface="Times New Roman" panose="02020603050405020304"/>
                <a:ea typeface="Times New Roman" panose="02020603050405020304"/>
                <a:cs typeface="Times New Roman" panose="02020603050405020304"/>
                <a:sym typeface="Times New Roman" panose="02020603050405020304"/>
              </a:rPr>
              <a:t>Objective</a:t>
            </a:r>
            <a:endParaRPr sz="32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38" name="Google Shape;338;p8"/>
          <p:cNvSpPr txBox="1"/>
          <p:nvPr>
            <p:ph type="body" idx="1"/>
          </p:nvPr>
        </p:nvSpPr>
        <p:spPr>
          <a:xfrm>
            <a:off x="609600" y="1174750"/>
            <a:ext cx="10972800" cy="495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Font typeface="Arial" panose="020B0604020202020204"/>
              <a:buNone/>
            </a:pPr>
            <a:r>
              <a:rPr lang="en-US" sz="2000" b="1">
                <a:solidFill>
                  <a:schemeClr val="dk1"/>
                </a:solidFill>
              </a:rPr>
              <a:t>IMAGE TO SPEECH</a:t>
            </a:r>
            <a:endParaRPr sz="2000" b="1">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400"/>
              </a:spcBef>
              <a:spcAft>
                <a:spcPts val="0"/>
              </a:spcAft>
              <a:buClr>
                <a:schemeClr val="dk1"/>
              </a:buClr>
              <a:buSzPts val="2000"/>
              <a:buFont typeface="Arial" panose="020B0604020202020204"/>
              <a:buNone/>
            </a:pPr>
            <a:r>
              <a:rPr lang="en-US" sz="2000">
                <a:latin typeface="Arial" panose="020B0604020202020204"/>
                <a:ea typeface="Arial" panose="020B0604020202020204"/>
                <a:cs typeface="Arial" panose="020B0604020202020204"/>
                <a:sym typeface="Arial" panose="020B0604020202020204"/>
              </a:rPr>
              <a:t>Our aim in this project is to build a prototype system for recognition of text present in the image using OpenCV. As illustrated in the block diagram (Figure 1) the system framework consists of five functional components: </a:t>
            </a:r>
            <a:endParaRPr sz="2000">
              <a:latin typeface="Arial" panose="020B0604020202020204"/>
              <a:ea typeface="Arial" panose="020B0604020202020204"/>
              <a:cs typeface="Arial" panose="020B0604020202020204"/>
              <a:sym typeface="Arial" panose="020B0604020202020204"/>
            </a:endParaRPr>
          </a:p>
          <a:p>
            <a:pPr marL="0" lvl="0" indent="0" algn="l" rtl="0">
              <a:spcBef>
                <a:spcPts val="400"/>
              </a:spcBef>
              <a:spcAft>
                <a:spcPts val="0"/>
              </a:spcAft>
              <a:buClr>
                <a:schemeClr val="dk1"/>
              </a:buClr>
              <a:buSzPts val="2000"/>
              <a:buFont typeface="Arial" panose="020B0604020202020204"/>
              <a:buNone/>
            </a:pPr>
            <a:r>
              <a:rPr lang="en-US" sz="2000">
                <a:latin typeface="Arial" panose="020B0604020202020204"/>
                <a:ea typeface="Arial" panose="020B0604020202020204"/>
                <a:cs typeface="Arial" panose="020B0604020202020204"/>
                <a:sym typeface="Arial" panose="020B0604020202020204"/>
              </a:rPr>
              <a:t>• Image acquisition  </a:t>
            </a:r>
            <a:endParaRPr sz="2000">
              <a:latin typeface="Arial" panose="020B0604020202020204"/>
              <a:ea typeface="Arial" panose="020B0604020202020204"/>
              <a:cs typeface="Arial" panose="020B0604020202020204"/>
              <a:sym typeface="Arial" panose="020B0604020202020204"/>
            </a:endParaRPr>
          </a:p>
          <a:p>
            <a:pPr marL="0" lvl="0" indent="0" algn="l" rtl="0">
              <a:spcBef>
                <a:spcPts val="400"/>
              </a:spcBef>
              <a:spcAft>
                <a:spcPts val="0"/>
              </a:spcAft>
              <a:buClr>
                <a:schemeClr val="dk1"/>
              </a:buClr>
              <a:buSzPts val="2000"/>
              <a:buFont typeface="Arial" panose="020B0604020202020204"/>
              <a:buNone/>
            </a:pPr>
            <a:r>
              <a:rPr lang="en-US" sz="2000">
                <a:latin typeface="Arial" panose="020B0604020202020204"/>
                <a:ea typeface="Arial" panose="020B0604020202020204"/>
                <a:cs typeface="Arial" panose="020B0604020202020204"/>
                <a:sym typeface="Arial" panose="020B0604020202020204"/>
              </a:rPr>
              <a:t>• Text extraction </a:t>
            </a:r>
            <a:endParaRPr sz="2000">
              <a:latin typeface="Arial" panose="020B0604020202020204"/>
              <a:ea typeface="Arial" panose="020B0604020202020204"/>
              <a:cs typeface="Arial" panose="020B0604020202020204"/>
              <a:sym typeface="Arial" panose="020B0604020202020204"/>
            </a:endParaRPr>
          </a:p>
          <a:p>
            <a:pPr marL="0" lvl="0" indent="0" algn="l" rtl="0">
              <a:spcBef>
                <a:spcPts val="400"/>
              </a:spcBef>
              <a:spcAft>
                <a:spcPts val="0"/>
              </a:spcAft>
              <a:buClr>
                <a:schemeClr val="dk1"/>
              </a:buClr>
              <a:buSzPts val="2000"/>
              <a:buFont typeface="Arial" panose="020B0604020202020204"/>
              <a:buNone/>
            </a:pPr>
            <a:r>
              <a:rPr lang="en-US" sz="2000">
                <a:latin typeface="Arial" panose="020B0604020202020204"/>
                <a:ea typeface="Arial" panose="020B0604020202020204"/>
                <a:cs typeface="Arial" panose="020B0604020202020204"/>
                <a:sym typeface="Arial" panose="020B0604020202020204"/>
              </a:rPr>
              <a:t>• Text to speech conversion and </a:t>
            </a:r>
            <a:endParaRPr sz="2000">
              <a:latin typeface="Arial" panose="020B0604020202020204"/>
              <a:ea typeface="Arial" panose="020B0604020202020204"/>
              <a:cs typeface="Arial" panose="020B0604020202020204"/>
              <a:sym typeface="Arial" panose="020B0604020202020204"/>
            </a:endParaRPr>
          </a:p>
          <a:p>
            <a:pPr marL="0" lvl="0" indent="0" algn="l" rtl="0">
              <a:spcBef>
                <a:spcPts val="400"/>
              </a:spcBef>
              <a:spcAft>
                <a:spcPts val="0"/>
              </a:spcAft>
              <a:buClr>
                <a:schemeClr val="dk1"/>
              </a:buClr>
              <a:buSzPts val="2000"/>
              <a:buFont typeface="Arial" panose="020B0604020202020204"/>
              <a:buNone/>
            </a:pPr>
            <a:r>
              <a:rPr lang="en-US" sz="2000">
                <a:latin typeface="Arial" panose="020B0604020202020204"/>
                <a:ea typeface="Arial" panose="020B0604020202020204"/>
                <a:cs typeface="Arial" panose="020B0604020202020204"/>
                <a:sym typeface="Arial" panose="020B0604020202020204"/>
              </a:rPr>
              <a:t>• Speech output. </a:t>
            </a:r>
            <a:endParaRPr sz="2000">
              <a:latin typeface="Arial" panose="020B0604020202020204"/>
              <a:ea typeface="Arial" panose="020B0604020202020204"/>
              <a:cs typeface="Arial" panose="020B0604020202020204"/>
              <a:sym typeface="Arial" panose="020B0604020202020204"/>
            </a:endParaRPr>
          </a:p>
          <a:p>
            <a:pPr marL="0" lvl="0" indent="0" algn="l" rtl="0">
              <a:spcBef>
                <a:spcPts val="400"/>
              </a:spcBef>
              <a:spcAft>
                <a:spcPts val="0"/>
              </a:spcAft>
              <a:buClr>
                <a:schemeClr val="dk1"/>
              </a:buClr>
              <a:buSzPts val="2000"/>
              <a:buFont typeface="Arial" panose="020B0604020202020204"/>
              <a:buNone/>
            </a:pPr>
            <a:r>
              <a:rPr lang="en-US" sz="2000">
                <a:latin typeface="Arial" panose="020B0604020202020204"/>
                <a:ea typeface="Arial" panose="020B0604020202020204"/>
                <a:cs typeface="Arial" panose="020B0604020202020204"/>
                <a:sym typeface="Arial" panose="020B0604020202020204"/>
              </a:rPr>
              <a:t>Existing systems for text recognition are typically limited either by explicitly relying on specific shapes or colour masks or by requiring user assistance or may be of high cost. Therefore, we need a low-cost system that will be able to automatically locate and read the text aloud to visually impaired persons. The main idea of this project is to recognize the text character and convert it into mp3 file.</a:t>
            </a:r>
            <a:endParaRPr sz="2000">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42" name="Shape 342"/>
        <p:cNvGrpSpPr/>
        <p:nvPr/>
      </p:nvGrpSpPr>
      <p:grpSpPr>
        <a:xfrm>
          <a:off x="0" y="0"/>
          <a:ext cx="0" cy="0"/>
          <a:chOff x="0" y="0"/>
          <a:chExt cx="0" cy="0"/>
        </a:xfrm>
      </p:grpSpPr>
      <p:sp>
        <p:nvSpPr>
          <p:cNvPr id="343" name="Google Shape;343;p9"/>
          <p:cNvSpPr txBox="1"/>
          <p:nvPr>
            <p:ph type="title"/>
          </p:nvPr>
        </p:nvSpPr>
        <p:spPr>
          <a:xfrm>
            <a:off x="609600" y="24415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D5D5D5"/>
                </a:solidFill>
                <a:latin typeface="Arial" panose="020B0604020202020204"/>
                <a:ea typeface="Arial" panose="020B0604020202020204"/>
                <a:cs typeface="Arial" panose="020B0604020202020204"/>
                <a:sym typeface="Arial" panose="020B0604020202020204"/>
              </a:rPr>
              <a:t>EXISTING SYSTEM</a:t>
            </a:r>
            <a:endParaRPr>
              <a:solidFill>
                <a:srgbClr val="D5D5D5"/>
              </a:solidFill>
              <a:latin typeface="Arial" panose="020B0604020202020204"/>
              <a:ea typeface="Arial" panose="020B0604020202020204"/>
              <a:cs typeface="Arial" panose="020B0604020202020204"/>
              <a:sym typeface="Arial" panose="020B0604020202020204"/>
            </a:endParaRPr>
          </a:p>
        </p:txBody>
      </p:sp>
      <p:sp>
        <p:nvSpPr>
          <p:cNvPr id="344" name="Google Shape;344;p9"/>
          <p:cNvSpPr txBox="1"/>
          <p:nvPr>
            <p:ph type="body" idx="1"/>
          </p:nvPr>
        </p:nvSpPr>
        <p:spPr>
          <a:xfrm>
            <a:off x="838200" y="1322070"/>
            <a:ext cx="10515600" cy="457708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Font typeface="Arial" panose="020B0604020202020204"/>
              <a:buNone/>
            </a:pPr>
            <a:r>
              <a:rPr lang="en-US" sz="2400" b="1">
                <a:latin typeface="Arial" panose="020B0604020202020204"/>
                <a:ea typeface="Arial" panose="020B0604020202020204"/>
                <a:cs typeface="Arial" panose="020B0604020202020204"/>
                <a:sym typeface="Arial" panose="020B0604020202020204"/>
              </a:rPr>
              <a:t>For colour detection:</a:t>
            </a:r>
            <a:endParaRPr sz="2400" b="1">
              <a:latin typeface="Arial" panose="020B0604020202020204"/>
              <a:ea typeface="Arial" panose="020B0604020202020204"/>
              <a:cs typeface="Arial" panose="020B0604020202020204"/>
              <a:sym typeface="Arial" panose="020B0604020202020204"/>
            </a:endParaRPr>
          </a:p>
          <a:p>
            <a:pPr marL="0" lvl="0" indent="0" algn="l" rtl="0">
              <a:spcBef>
                <a:spcPts val="400"/>
              </a:spcBef>
              <a:spcAft>
                <a:spcPts val="0"/>
              </a:spcAft>
              <a:buClr>
                <a:schemeClr val="dk1"/>
              </a:buClr>
              <a:buSzPts val="2000"/>
              <a:buFont typeface="Arial" panose="020B0604020202020204"/>
              <a:buNone/>
            </a:pPr>
            <a:r>
              <a:rPr lang="en-US" sz="2000">
                <a:latin typeface="Arial" panose="020B0604020202020204"/>
                <a:ea typeface="Arial" panose="020B0604020202020204"/>
                <a:cs typeface="Arial" panose="020B0604020202020204"/>
                <a:sym typeface="Arial" panose="020B0604020202020204"/>
              </a:rPr>
              <a:t>•In all these existing systems color detection is performed using MATLABLIB based on RGB color model. </a:t>
            </a:r>
            <a:endParaRPr sz="2000">
              <a:latin typeface="Arial" panose="020B0604020202020204"/>
              <a:ea typeface="Arial" panose="020B0604020202020204"/>
              <a:cs typeface="Arial" panose="020B0604020202020204"/>
              <a:sym typeface="Arial" panose="020B0604020202020204"/>
            </a:endParaRPr>
          </a:p>
          <a:p>
            <a:pPr marL="0" lvl="0" indent="0" algn="l" rtl="0">
              <a:spcBef>
                <a:spcPts val="400"/>
              </a:spcBef>
              <a:spcAft>
                <a:spcPts val="0"/>
              </a:spcAft>
              <a:buClr>
                <a:schemeClr val="dk1"/>
              </a:buClr>
              <a:buSzPts val="2000"/>
              <a:buFont typeface="Arial" panose="020B0604020202020204"/>
              <a:buNone/>
            </a:pPr>
            <a:r>
              <a:rPr lang="en-US" sz="2000">
                <a:latin typeface="Arial" panose="020B0604020202020204"/>
                <a:ea typeface="Arial" panose="020B0604020202020204"/>
                <a:cs typeface="Arial" panose="020B0604020202020204"/>
                <a:sym typeface="Arial" panose="020B0604020202020204"/>
              </a:rPr>
              <a:t>•RGB colour model represents colour in red(R), green (G) and blue (B) components. </a:t>
            </a:r>
            <a:endParaRPr sz="2000">
              <a:latin typeface="Arial" panose="020B0604020202020204"/>
              <a:ea typeface="Arial" panose="020B0604020202020204"/>
              <a:cs typeface="Arial" panose="020B0604020202020204"/>
              <a:sym typeface="Arial" panose="020B0604020202020204"/>
            </a:endParaRPr>
          </a:p>
          <a:p>
            <a:pPr marL="0" lvl="0" indent="0" algn="l" rtl="0">
              <a:spcBef>
                <a:spcPts val="400"/>
              </a:spcBef>
              <a:spcAft>
                <a:spcPts val="0"/>
              </a:spcAft>
              <a:buClr>
                <a:schemeClr val="dk1"/>
              </a:buClr>
              <a:buSzPts val="2000"/>
              <a:buFont typeface="Arial" panose="020B0604020202020204"/>
              <a:buNone/>
            </a:pPr>
            <a:r>
              <a:rPr lang="en-US" sz="2000">
                <a:latin typeface="Arial" panose="020B0604020202020204"/>
                <a:ea typeface="Arial" panose="020B0604020202020204"/>
                <a:cs typeface="Arial" panose="020B0604020202020204"/>
                <a:sym typeface="Arial" panose="020B0604020202020204"/>
              </a:rPr>
              <a:t>•Controllers used for sorting are applications in the color detection</a:t>
            </a:r>
            <a:endParaRPr sz="2000">
              <a:latin typeface="Arial" panose="020B0604020202020204"/>
              <a:ea typeface="Arial" panose="020B0604020202020204"/>
              <a:cs typeface="Arial" panose="020B0604020202020204"/>
              <a:sym typeface="Arial" panose="020B0604020202020204"/>
            </a:endParaRPr>
          </a:p>
          <a:p>
            <a:pPr marL="0" lvl="0" indent="0" algn="l" rtl="0">
              <a:spcBef>
                <a:spcPts val="400"/>
              </a:spcBef>
              <a:spcAft>
                <a:spcPts val="0"/>
              </a:spcAft>
              <a:buClr>
                <a:schemeClr val="dk1"/>
              </a:buClr>
              <a:buSzPts val="2000"/>
              <a:buFont typeface="Arial" panose="020B0604020202020204"/>
              <a:buNone/>
            </a:pPr>
            <a:r>
              <a:rPr lang="en-US" sz="2000">
                <a:latin typeface="Arial" panose="020B0604020202020204"/>
                <a:ea typeface="Arial" panose="020B0604020202020204"/>
                <a:cs typeface="Arial" panose="020B0604020202020204"/>
                <a:sym typeface="Arial" panose="020B0604020202020204"/>
              </a:rPr>
              <a:t>•In existing object sorting systems colour detection is based on RGB colour model.</a:t>
            </a:r>
            <a:endParaRPr sz="2000">
              <a:latin typeface="Arial" panose="020B0604020202020204"/>
              <a:ea typeface="Arial" panose="020B0604020202020204"/>
              <a:cs typeface="Arial" panose="020B0604020202020204"/>
              <a:sym typeface="Arial" panose="020B0604020202020204"/>
            </a:endParaRPr>
          </a:p>
          <a:p>
            <a:pPr marL="0" lvl="0" indent="0" algn="l" rtl="0">
              <a:spcBef>
                <a:spcPts val="400"/>
              </a:spcBef>
              <a:spcAft>
                <a:spcPts val="0"/>
              </a:spcAft>
              <a:buClr>
                <a:schemeClr val="dk1"/>
              </a:buClr>
              <a:buSzPts val="2000"/>
              <a:buFont typeface="Arial" panose="020B0604020202020204"/>
              <a:buNone/>
            </a:pPr>
            <a:r>
              <a:rPr lang="en-US" sz="2000">
                <a:latin typeface="Arial" panose="020B0604020202020204"/>
                <a:ea typeface="Arial" panose="020B0604020202020204"/>
                <a:cs typeface="Arial" panose="020B0604020202020204"/>
                <a:sym typeface="Arial" panose="020B0604020202020204"/>
              </a:rPr>
              <a:t>•The process is performed on MATLABLIB.</a:t>
            </a:r>
            <a:endParaRPr sz="2000">
              <a:latin typeface="Arial" panose="020B0604020202020204"/>
              <a:ea typeface="Arial" panose="020B0604020202020204"/>
              <a:cs typeface="Arial" panose="020B0604020202020204"/>
              <a:sym typeface="Arial" panose="020B0604020202020204"/>
            </a:endParaRPr>
          </a:p>
          <a:p>
            <a:pPr marL="0" lvl="0" indent="0" algn="l" rtl="0">
              <a:spcBef>
                <a:spcPts val="400"/>
              </a:spcBef>
              <a:spcAft>
                <a:spcPts val="0"/>
              </a:spcAft>
              <a:buClr>
                <a:schemeClr val="dk1"/>
              </a:buClr>
              <a:buSzPts val="2000"/>
              <a:buFont typeface="Arial" panose="020B0604020202020204"/>
              <a:buNone/>
            </a:pPr>
            <a:r>
              <a:rPr lang="en-US" sz="2000">
                <a:latin typeface="Arial" panose="020B0604020202020204"/>
                <a:ea typeface="Arial" panose="020B0604020202020204"/>
                <a:cs typeface="Arial" panose="020B0604020202020204"/>
                <a:sym typeface="Arial" panose="020B0604020202020204"/>
              </a:rPr>
              <a:t>•RGB colour model is a three channel model in which combination of red, green and blue defines a specific shade. </a:t>
            </a:r>
            <a:endParaRPr sz="2000">
              <a:latin typeface="Arial" panose="020B0604020202020204"/>
              <a:ea typeface="Arial" panose="020B0604020202020204"/>
              <a:cs typeface="Arial" panose="020B0604020202020204"/>
              <a:sym typeface="Arial" panose="020B0604020202020204"/>
            </a:endParaRPr>
          </a:p>
          <a:p>
            <a:pPr marL="0" lvl="0" indent="0" algn="l" rtl="0">
              <a:spcBef>
                <a:spcPts val="400"/>
              </a:spcBef>
              <a:spcAft>
                <a:spcPts val="0"/>
              </a:spcAft>
              <a:buClr>
                <a:schemeClr val="dk1"/>
              </a:buClr>
              <a:buSzPts val="2000"/>
              <a:buFont typeface="Arial" panose="020B0604020202020204"/>
              <a:buNone/>
            </a:pPr>
            <a:r>
              <a:rPr lang="en-US" sz="2000">
                <a:latin typeface="Arial" panose="020B0604020202020204"/>
                <a:ea typeface="Arial" panose="020B0604020202020204"/>
                <a:cs typeface="Arial" panose="020B0604020202020204"/>
                <a:sym typeface="Arial" panose="020B0604020202020204"/>
              </a:rPr>
              <a:t>•These values changes with illumination resulting in erroneous operation</a:t>
            </a:r>
            <a:endParaRPr sz="2000">
              <a:latin typeface="Arial" panose="020B0604020202020204"/>
              <a:ea typeface="Arial" panose="020B0604020202020204"/>
              <a:cs typeface="Arial" panose="020B0604020202020204"/>
              <a:sym typeface="Arial" panose="020B0604020202020204"/>
            </a:endParaRPr>
          </a:p>
          <a:p>
            <a:pPr marL="0" lvl="0" indent="0" algn="l" rtl="0">
              <a:spcBef>
                <a:spcPts val="400"/>
              </a:spcBef>
              <a:spcAft>
                <a:spcPts val="0"/>
              </a:spcAft>
              <a:buClr>
                <a:schemeClr val="dk1"/>
              </a:buClr>
              <a:buSzPts val="2000"/>
              <a:buFont typeface="Arial" panose="020B0604020202020204"/>
              <a:buNone/>
            </a:pPr>
            <a:r>
              <a:rPr lang="en-US" sz="2000" b="1">
                <a:latin typeface="Arial" panose="020B0604020202020204"/>
                <a:ea typeface="Arial" panose="020B0604020202020204"/>
                <a:cs typeface="Arial" panose="020B0604020202020204"/>
                <a:sym typeface="Arial" panose="020B0604020202020204"/>
              </a:rPr>
              <a:t>Disadvantage:</a:t>
            </a:r>
            <a:endParaRPr sz="2000" b="1">
              <a:latin typeface="Arial" panose="020B0604020202020204"/>
              <a:ea typeface="Arial" panose="020B0604020202020204"/>
              <a:cs typeface="Arial" panose="020B0604020202020204"/>
              <a:sym typeface="Arial" panose="020B0604020202020204"/>
            </a:endParaRPr>
          </a:p>
          <a:p>
            <a:pPr marL="0" lvl="0" indent="0" algn="l" rtl="0">
              <a:spcBef>
                <a:spcPts val="400"/>
              </a:spcBef>
              <a:spcAft>
                <a:spcPts val="0"/>
              </a:spcAft>
              <a:buClr>
                <a:schemeClr val="dk1"/>
              </a:buClr>
              <a:buSzPts val="2000"/>
              <a:buFont typeface="Arial" panose="020B0604020202020204"/>
              <a:buNone/>
            </a:pPr>
            <a:r>
              <a:rPr lang="en-US" sz="2000">
                <a:latin typeface="Arial" panose="020B0604020202020204"/>
                <a:ea typeface="Arial" panose="020B0604020202020204"/>
                <a:cs typeface="Arial" panose="020B0604020202020204"/>
                <a:sym typeface="Arial" panose="020B0604020202020204"/>
              </a:rPr>
              <a:t>• RGB color is detected</a:t>
            </a:r>
            <a:endParaRPr sz="2000">
              <a:latin typeface="Arial" panose="020B0604020202020204"/>
              <a:ea typeface="Arial" panose="020B0604020202020204"/>
              <a:cs typeface="Arial" panose="020B0604020202020204"/>
              <a:sym typeface="Arial" panose="020B0604020202020204"/>
            </a:endParaRPr>
          </a:p>
          <a:p>
            <a:pPr marL="0" lvl="0" indent="0" algn="l" rtl="0">
              <a:spcBef>
                <a:spcPts val="400"/>
              </a:spcBef>
              <a:spcAft>
                <a:spcPts val="0"/>
              </a:spcAft>
              <a:buClr>
                <a:schemeClr val="dk1"/>
              </a:buClr>
              <a:buSzPts val="2000"/>
              <a:buFont typeface="Arial" panose="020B0604020202020204"/>
              <a:buNone/>
            </a:pPr>
            <a:r>
              <a:rPr lang="en-US" sz="2000">
                <a:latin typeface="Arial" panose="020B0604020202020204"/>
                <a:ea typeface="Arial" panose="020B0604020202020204"/>
                <a:cs typeface="Arial" panose="020B0604020202020204"/>
                <a:sym typeface="Arial" panose="020B0604020202020204"/>
              </a:rPr>
              <a:t>Only single color are detecting </a:t>
            </a:r>
            <a:endParaRPr sz="2000">
              <a:latin typeface="Arial" panose="020B0604020202020204"/>
              <a:ea typeface="Arial" panose="020B0604020202020204"/>
              <a:cs typeface="Arial" panose="020B0604020202020204"/>
              <a:sym typeface="Arial" panose="020B0604020202020204"/>
            </a:endParaRPr>
          </a:p>
        </p:txBody>
      </p:sp>
    </p:spTree>
  </p:cSld>
  <p:clrMapOvr>
    <a:masterClrMapping/>
  </p:clrMapOvr>
  <p:transition>
    <p:wipe/>
  </p:transition>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29204</Words>
  <Application>WPS Presentation</Application>
  <PresentationFormat/>
  <Paragraphs>520</Paragraphs>
  <Slides>35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35</vt:i4>
      </vt:variant>
    </vt:vector>
  </HeadingPairs>
  <TitlesOfParts>
    <vt:vector size="48" baseType="lpstr">
      <vt:lpstr>Arial</vt:lpstr>
      <vt:lpstr>SimSun</vt:lpstr>
      <vt:lpstr>Wingdings</vt:lpstr>
      <vt:lpstr>Arial</vt:lpstr>
      <vt:lpstr>Maven Pro</vt:lpstr>
      <vt:lpstr>Nunito</vt:lpstr>
      <vt:lpstr>Calibri</vt:lpstr>
      <vt:lpstr>Times New Roman</vt:lpstr>
      <vt:lpstr>Microsoft YaHei</vt:lpstr>
      <vt:lpstr>Arial Unicode MS</vt:lpstr>
      <vt:lpstr>Noto Sans Symbols</vt:lpstr>
      <vt:lpstr>Segoe Print</vt:lpstr>
      <vt:lpstr>Momentum</vt:lpstr>
      <vt:lpstr>INTERNATIONAL INSTITUTE OF INFORMATION TECHNOLOGY HINJAWADI, PUNE     </vt:lpstr>
      <vt:lpstr> INTRODUCTION</vt:lpstr>
      <vt:lpstr>IMAGE TO TEXT</vt:lpstr>
      <vt:lpstr>MOTIVATION</vt:lpstr>
      <vt:lpstr>LITERATURE SURVEY</vt:lpstr>
      <vt:lpstr>.</vt:lpstr>
      <vt:lpstr>Objective</vt:lpstr>
      <vt:lpstr>Objective</vt:lpstr>
      <vt:lpstr>EXISTING SYSTEM</vt:lpstr>
      <vt:lpstr> EXISTING SYSTEM </vt:lpstr>
      <vt:lpstr>PROPOSED SYSTEM</vt:lpstr>
      <vt:lpstr>PROPOSED SYSTEM</vt:lpstr>
      <vt:lpstr>ARCHITECTURAL DESIGN</vt:lpstr>
      <vt:lpstr>ARCHITECTURAL DESIGN</vt:lpstr>
      <vt:lpstr>SOFTWARE REQUIREMENT</vt:lpstr>
      <vt:lpstr>HARDWARE REQUIREMENT </vt:lpstr>
      <vt:lpstr>Algorithm</vt:lpstr>
      <vt:lpstr>.</vt:lpstr>
      <vt:lpstr>.</vt:lpstr>
      <vt:lpstr>.</vt:lpstr>
      <vt:lpstr>.</vt:lpstr>
      <vt:lpstr>.</vt:lpstr>
      <vt:lpstr>PowerPoint 演示文稿</vt:lpstr>
      <vt:lpstr>.</vt:lpstr>
      <vt:lpstr>.</vt:lpstr>
      <vt:lpstr>1.Context level diagram:</vt:lpstr>
      <vt:lpstr>2. Top level diagram:</vt:lpstr>
      <vt:lpstr>DFD</vt:lpstr>
      <vt:lpstr>MATHEMATICAL MODEL</vt:lpstr>
      <vt:lpstr>.</vt:lpstr>
      <vt:lpstr>APPLICATIONS</vt:lpstr>
      <vt:lpstr>RESULT</vt:lpstr>
      <vt:lpstr>CONCLUSION</vt:lpstr>
      <vt:lpstr>FUTURE SCOPE</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INSTITUTE OF INFORMATION TECHNOLOGY HINJAWADI, PUNE     </dc:title>
  <dc:creator/>
  <cp:lastModifiedBy>Shaikh Sadiya</cp:lastModifiedBy>
  <cp:revision>7</cp:revision>
  <dcterms:created xsi:type="dcterms:W3CDTF">2020-12-01T09:02:00Z</dcterms:created>
  <dcterms:modified xsi:type="dcterms:W3CDTF">2020-12-02T12:34:48Z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